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83" r:id="rId3"/>
    <p:sldId id="295" r:id="rId4"/>
    <p:sldId id="309" r:id="rId5"/>
    <p:sldId id="297" r:id="rId6"/>
    <p:sldId id="310" r:id="rId7"/>
    <p:sldId id="311" r:id="rId8"/>
    <p:sldId id="300" r:id="rId9"/>
    <p:sldId id="312" r:id="rId10"/>
    <p:sldId id="306" r:id="rId11"/>
    <p:sldId id="294" r:id="rId12"/>
    <p:sldId id="25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993366"/>
    <a:srgbClr val="800000"/>
    <a:srgbClr val="EAC0D5"/>
    <a:srgbClr val="D387FD"/>
    <a:srgbClr val="74264D"/>
    <a:srgbClr val="DA8EB4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672" autoAdjust="0"/>
  </p:normalViewPr>
  <p:slideViewPr>
    <p:cSldViewPr snapToGrid="0">
      <p:cViewPr varScale="1">
        <p:scale>
          <a:sx n="97" d="100"/>
          <a:sy n="97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607-8DA0-4F5D-92B9-51F395FE51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4740C-0C71-4D74-8FD4-387C7374CAF0}">
      <dgm:prSet phldrT="[Текст]"/>
      <dgm:spPr/>
      <dgm:t>
        <a:bodyPr/>
        <a:lstStyle/>
        <a:p>
          <a:pPr algn="just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осуществление:</a:t>
          </a:r>
          <a:endParaRPr lang="ru-RU" dirty="0"/>
        </a:p>
      </dgm:t>
    </dgm:pt>
    <dgm:pt modelId="{65EE2FD1-7670-4DB8-B914-522AADA422C6}" type="parTrans" cxnId="{D2DDA8E8-F41D-4E2D-A7A9-475D05651D33}">
      <dgm:prSet/>
      <dgm:spPr/>
      <dgm:t>
        <a:bodyPr/>
        <a:lstStyle/>
        <a:p>
          <a:endParaRPr lang="ru-RU"/>
        </a:p>
      </dgm:t>
    </dgm:pt>
    <dgm:pt modelId="{CB72CBAD-6B41-4742-84FB-C555F4E79541}" type="sibTrans" cxnId="{D2DDA8E8-F41D-4E2D-A7A9-475D05651D33}">
      <dgm:prSet/>
      <dgm:spPr/>
      <dgm:t>
        <a:bodyPr/>
        <a:lstStyle/>
        <a:p>
          <a:endParaRPr lang="ru-RU"/>
        </a:p>
      </dgm:t>
    </dgm:pt>
    <dgm:pt modelId="{0E64FA24-574F-4818-84FE-B24ADB99A250}">
      <dgm:prSet phldrT="[Текст]" phldr="1"/>
      <dgm:spPr/>
      <dgm:t>
        <a:bodyPr/>
        <a:lstStyle/>
        <a:p>
          <a:endParaRPr lang="ru-RU" dirty="0"/>
        </a:p>
      </dgm:t>
    </dgm:pt>
    <dgm:pt modelId="{FF2B3F23-349B-403A-8BD8-758B18B24379}" type="parTrans" cxnId="{9D681CB7-5F5F-44D7-A9B5-8F6C8FA0D5F3}">
      <dgm:prSet/>
      <dgm:spPr/>
      <dgm:t>
        <a:bodyPr/>
        <a:lstStyle/>
        <a:p>
          <a:endParaRPr lang="ru-RU"/>
        </a:p>
      </dgm:t>
    </dgm:pt>
    <dgm:pt modelId="{29CAAFCB-26E5-40A9-AE1C-E8E49F03987C}" type="sibTrans" cxnId="{9D681CB7-5F5F-44D7-A9B5-8F6C8FA0D5F3}">
      <dgm:prSet/>
      <dgm:spPr/>
      <dgm:t>
        <a:bodyPr/>
        <a:lstStyle/>
        <a:p>
          <a:endParaRPr lang="ru-RU"/>
        </a:p>
      </dgm:t>
    </dgm:pt>
    <dgm:pt modelId="{DAE7B353-6338-448A-9DDC-ABD17E81ED12}">
      <dgm:prSet phldrT="[Текст]" custT="1"/>
      <dgm:spPr/>
      <dgm:t>
        <a:bodyPr/>
        <a:lstStyle/>
        <a:p>
          <a:pPr algn="just"/>
          <a:endParaRPr lang="ru-RU" sz="1600" dirty="0"/>
        </a:p>
      </dgm:t>
    </dgm:pt>
    <dgm:pt modelId="{C44444C3-92E1-40D8-89B7-A7900BE9E69C}" type="parTrans" cxnId="{1E773680-7877-43BC-B2E4-A398E31B70DC}">
      <dgm:prSet/>
      <dgm:spPr/>
      <dgm:t>
        <a:bodyPr/>
        <a:lstStyle/>
        <a:p>
          <a:endParaRPr lang="ru-RU"/>
        </a:p>
      </dgm:t>
    </dgm:pt>
    <dgm:pt modelId="{EBAC42F0-53E8-42E7-AF14-4D209DA086D4}" type="sibTrans" cxnId="{1E773680-7877-43BC-B2E4-A398E31B70DC}">
      <dgm:prSet/>
      <dgm:spPr/>
      <dgm:t>
        <a:bodyPr/>
        <a:lstStyle/>
        <a:p>
          <a:endParaRPr lang="ru-RU"/>
        </a:p>
      </dgm:t>
    </dgm:pt>
    <dgm:pt modelId="{906274BF-3693-4BE8-9CFF-7EAC4AD72082}">
      <dgm:prSet phldrT="[Текст]" phldr="1"/>
      <dgm:spPr/>
      <dgm:t>
        <a:bodyPr/>
        <a:lstStyle/>
        <a:p>
          <a:endParaRPr lang="ru-RU" dirty="0"/>
        </a:p>
      </dgm:t>
    </dgm:pt>
    <dgm:pt modelId="{FFFBC60A-FFEA-4920-82DA-4592774ED7CF}" type="parTrans" cxnId="{9AADC0AF-1321-498D-B432-E6B764D63F4F}">
      <dgm:prSet/>
      <dgm:spPr/>
      <dgm:t>
        <a:bodyPr/>
        <a:lstStyle/>
        <a:p>
          <a:endParaRPr lang="ru-RU"/>
        </a:p>
      </dgm:t>
    </dgm:pt>
    <dgm:pt modelId="{A769E9A7-2DAC-4718-8036-3B05DD739BD1}" type="sibTrans" cxnId="{9AADC0AF-1321-498D-B432-E6B764D63F4F}">
      <dgm:prSet/>
      <dgm:spPr/>
      <dgm:t>
        <a:bodyPr/>
        <a:lstStyle/>
        <a:p>
          <a:endParaRPr lang="ru-RU"/>
        </a:p>
      </dgm:t>
    </dgm:pt>
    <dgm:pt modelId="{D87D43F0-748B-4DEF-B570-9DDB148374F3}">
      <dgm:prSet phldrT="[Текст]" custT="1"/>
      <dgm:spPr/>
      <dgm:t>
        <a:bodyPr/>
        <a:lstStyle/>
        <a:p>
          <a:pPr algn="just"/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0CB13-0322-46CD-8B20-29693615B97D}" type="parTrans" cxnId="{FFA72456-CBD0-4B4F-86FB-C993ADA0843F}">
      <dgm:prSet/>
      <dgm:spPr/>
      <dgm:t>
        <a:bodyPr/>
        <a:lstStyle/>
        <a:p>
          <a:endParaRPr lang="ru-RU"/>
        </a:p>
      </dgm:t>
    </dgm:pt>
    <dgm:pt modelId="{C2B1EACD-D6E2-4D91-BAF8-D56AAF08565D}" type="sibTrans" cxnId="{FFA72456-CBD0-4B4F-86FB-C993ADA0843F}">
      <dgm:prSet/>
      <dgm:spPr/>
      <dgm:t>
        <a:bodyPr/>
        <a:lstStyle/>
        <a:p>
          <a:endParaRPr lang="ru-RU"/>
        </a:p>
      </dgm:t>
    </dgm:pt>
    <dgm:pt modelId="{9AE0DF40-902E-4DF1-9DDA-C835A6F3CDB2}">
      <dgm:prSet phldrT="[Текст]" phldr="1"/>
      <dgm:spPr/>
      <dgm:t>
        <a:bodyPr/>
        <a:lstStyle/>
        <a:p>
          <a:endParaRPr lang="ru-RU" dirty="0"/>
        </a:p>
      </dgm:t>
    </dgm:pt>
    <dgm:pt modelId="{C525A2E4-0871-4631-8BC3-1BE3949BEDB3}" type="sibTrans" cxnId="{63197A7D-C2C8-45EE-9181-F8DDFE8A9E66}">
      <dgm:prSet/>
      <dgm:spPr/>
      <dgm:t>
        <a:bodyPr/>
        <a:lstStyle/>
        <a:p>
          <a:endParaRPr lang="ru-RU"/>
        </a:p>
      </dgm:t>
    </dgm:pt>
    <dgm:pt modelId="{E89DCA28-FD83-4129-A6FC-E0B4092D4E03}" type="parTrans" cxnId="{63197A7D-C2C8-45EE-9181-F8DDFE8A9E66}">
      <dgm:prSet/>
      <dgm:spPr/>
      <dgm:t>
        <a:bodyPr/>
        <a:lstStyle/>
        <a:p>
          <a:endParaRPr lang="ru-RU"/>
        </a:p>
      </dgm:t>
    </dgm:pt>
    <dgm:pt modelId="{D1ECA34B-905D-4DF8-9C36-4A7452A8716A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с 27 ноября 2017 года </a:t>
          </a:r>
          <a:endParaRPr lang="ru-RU" sz="1800" dirty="0"/>
        </a:p>
      </dgm:t>
    </dgm:pt>
    <dgm:pt modelId="{8B6CFA52-17AB-425F-B9F4-2EB2E7E2F9D9}" type="parTrans" cxnId="{A7E28663-6538-400A-B7D9-F20B678D6309}">
      <dgm:prSet/>
      <dgm:spPr/>
      <dgm:t>
        <a:bodyPr/>
        <a:lstStyle/>
        <a:p>
          <a:endParaRPr lang="ru-RU"/>
        </a:p>
      </dgm:t>
    </dgm:pt>
    <dgm:pt modelId="{A58407B3-1929-481F-B2AF-398C59F9CC04}" type="sibTrans" cxnId="{A7E28663-6538-400A-B7D9-F20B678D6309}">
      <dgm:prSet/>
      <dgm:spPr/>
      <dgm:t>
        <a:bodyPr/>
        <a:lstStyle/>
        <a:p>
          <a:endParaRPr lang="ru-RU"/>
        </a:p>
      </dgm:t>
    </dgm:pt>
    <dgm:pt modelId="{57F86E3A-B50D-4535-88FE-D5D74E3F8A49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2018 году проведено 5 проверок организаций отдыха и оздоровления детей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5D5A3-F814-4C8D-BBEB-A8E4BEC6C028}" type="parTrans" cxnId="{C3503308-AF9D-45AB-8018-81E01BB8DF84}">
      <dgm:prSet/>
      <dgm:spPr/>
      <dgm:t>
        <a:bodyPr/>
        <a:lstStyle/>
        <a:p>
          <a:endParaRPr lang="ru-RU"/>
        </a:p>
      </dgm:t>
    </dgm:pt>
    <dgm:pt modelId="{23A6613F-DBAF-443F-935F-41B4533588CF}" type="sibTrans" cxnId="{C3503308-AF9D-45AB-8018-81E01BB8DF84}">
      <dgm:prSet/>
      <dgm:spPr/>
      <dgm:t>
        <a:bodyPr/>
        <a:lstStyle/>
        <a:p>
          <a:endParaRPr lang="ru-RU"/>
        </a:p>
      </dgm:t>
    </dgm:pt>
    <dgm:pt modelId="{1D5F7C53-7946-4C7A-93ED-CEEA14647CD2}">
      <dgm:prSet phldrT="[Текст]" custT="1"/>
      <dgm:spPr/>
      <dgm:t>
        <a:bodyPr/>
        <a:lstStyle/>
        <a:p>
          <a:pPr algn="just"/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92162-A3E1-4457-9811-BE47B25A0D83}" type="parTrans" cxnId="{45D81534-BB14-4DB2-BBA5-8EFB0D59925F}">
      <dgm:prSet/>
      <dgm:spPr/>
    </dgm:pt>
    <dgm:pt modelId="{58613711-DE8C-466B-A5D4-2AAB1653C64E}" type="sibTrans" cxnId="{45D81534-BB14-4DB2-BBA5-8EFB0D59925F}">
      <dgm:prSet/>
      <dgm:spPr/>
    </dgm:pt>
    <dgm:pt modelId="{98F1E0A6-48FA-4E41-B45F-0993A425262D}">
      <dgm:prSet custT="1"/>
      <dgm:spPr/>
      <dgm:t>
        <a:bodyPr/>
        <a:lstStyle/>
        <a:p>
          <a:pPr algn="just"/>
          <a:endParaRPr lang="ru-RU" sz="1800" dirty="0"/>
        </a:p>
      </dgm:t>
    </dgm:pt>
    <dgm:pt modelId="{A9E4A6DB-7E7D-4FF9-BB7B-388012FF2A60}" type="parTrans" cxnId="{58C88DB6-552A-4EBA-BBE3-A812E4DE8CA1}">
      <dgm:prSet/>
      <dgm:spPr/>
    </dgm:pt>
    <dgm:pt modelId="{7C91B818-A315-46B0-9260-BB7A3711A47E}" type="sibTrans" cxnId="{58C88DB6-552A-4EBA-BBE3-A812E4DE8CA1}">
      <dgm:prSet/>
      <dgm:spPr/>
    </dgm:pt>
    <dgm:pt modelId="{D6F2A0FC-9B52-47E6-987A-EED146141063}" type="pres">
      <dgm:prSet presAssocID="{00035607-8DA0-4F5D-92B9-51F395FE51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5E4B0-383A-4DB5-9115-E41CAECB86E9}" type="pres">
      <dgm:prSet presAssocID="{9AE0DF40-902E-4DF1-9DDA-C835A6F3CDB2}" presName="composite" presStyleCnt="0"/>
      <dgm:spPr/>
    </dgm:pt>
    <dgm:pt modelId="{8845FF9B-054C-48AF-9FFB-3F93F6024088}" type="pres">
      <dgm:prSet presAssocID="{9AE0DF40-902E-4DF1-9DDA-C835A6F3CDB2}" presName="parentText" presStyleLbl="alignNode1" presStyleIdx="0" presStyleCnt="3" custLinFactNeighborX="2842" custLinFactNeighborY="-5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E1BE-B124-4292-9A68-B93432E53B26}" type="pres">
      <dgm:prSet presAssocID="{9AE0DF40-902E-4DF1-9DDA-C835A6F3CD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FA2B-772F-49DB-905B-984A96D087F5}" type="pres">
      <dgm:prSet presAssocID="{C525A2E4-0871-4631-8BC3-1BE3949BEDB3}" presName="sp" presStyleCnt="0"/>
      <dgm:spPr/>
    </dgm:pt>
    <dgm:pt modelId="{D7DFD484-00DC-45CD-8E5B-B5366AE43D68}" type="pres">
      <dgm:prSet presAssocID="{0E64FA24-574F-4818-84FE-B24ADB99A250}" presName="composite" presStyleCnt="0"/>
      <dgm:spPr/>
    </dgm:pt>
    <dgm:pt modelId="{A3E75444-80B3-401B-8013-EEF9366D97FD}" type="pres">
      <dgm:prSet presAssocID="{0E64FA24-574F-4818-84FE-B24ADB99A2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00701-04BA-4CB1-9E25-AFDE06E1CBB6}" type="pres">
      <dgm:prSet presAssocID="{0E64FA24-574F-4818-84FE-B24ADB99A250}" presName="descendantText" presStyleLbl="alignAcc1" presStyleIdx="1" presStyleCnt="3" custScaleX="102514" custScaleY="10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B52C-14FA-4FC8-9A6B-5829CB5A4118}" type="pres">
      <dgm:prSet presAssocID="{29CAAFCB-26E5-40A9-AE1C-E8E49F03987C}" presName="sp" presStyleCnt="0"/>
      <dgm:spPr/>
    </dgm:pt>
    <dgm:pt modelId="{E0A54AE8-DF78-40D0-A39D-3880383CFFB7}" type="pres">
      <dgm:prSet presAssocID="{906274BF-3693-4BE8-9CFF-7EAC4AD72082}" presName="composite" presStyleCnt="0"/>
      <dgm:spPr/>
    </dgm:pt>
    <dgm:pt modelId="{AE33D7FE-B333-44D4-BA72-779DF9BAD6A5}" type="pres">
      <dgm:prSet presAssocID="{906274BF-3693-4BE8-9CFF-7EAC4AD720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FCFE5-F616-42A1-BBE8-414C445220A5}" type="pres">
      <dgm:prSet presAssocID="{906274BF-3693-4BE8-9CFF-7EAC4AD72082}" presName="descendantText" presStyleLbl="alignAcc1" presStyleIdx="2" presStyleCnt="3" custScaleX="97933" custScaleY="8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793E8-12BD-491C-9969-4ED272E03E8E}" type="presOf" srcId="{D1ECA34B-905D-4DF8-9C36-4A7452A8716A}" destId="{95700701-04BA-4CB1-9E25-AFDE06E1CBB6}" srcOrd="0" destOrd="1" presId="urn:microsoft.com/office/officeart/2005/8/layout/chevron2"/>
    <dgm:cxn modelId="{3A2B888D-C588-4604-8FCF-895E2058E1BC}" type="presOf" srcId="{0E64FA24-574F-4818-84FE-B24ADB99A250}" destId="{A3E75444-80B3-401B-8013-EEF9366D97FD}" srcOrd="0" destOrd="0" presId="urn:microsoft.com/office/officeart/2005/8/layout/chevron2"/>
    <dgm:cxn modelId="{9AADC0AF-1321-498D-B432-E6B764D63F4F}" srcId="{00035607-8DA0-4F5D-92B9-51F395FE5129}" destId="{906274BF-3693-4BE8-9CFF-7EAC4AD72082}" srcOrd="2" destOrd="0" parTransId="{FFFBC60A-FFEA-4920-82DA-4592774ED7CF}" sibTransId="{A769E9A7-2DAC-4718-8036-3B05DD739BD1}"/>
    <dgm:cxn modelId="{45D81534-BB14-4DB2-BBA5-8EFB0D59925F}" srcId="{906274BF-3693-4BE8-9CFF-7EAC4AD72082}" destId="{1D5F7C53-7946-4C7A-93ED-CEEA14647CD2}" srcOrd="2" destOrd="0" parTransId="{30292162-A3E1-4457-9811-BE47B25A0D83}" sibTransId="{58613711-DE8C-466B-A5D4-2AAB1653C64E}"/>
    <dgm:cxn modelId="{9D681CB7-5F5F-44D7-A9B5-8F6C8FA0D5F3}" srcId="{00035607-8DA0-4F5D-92B9-51F395FE5129}" destId="{0E64FA24-574F-4818-84FE-B24ADB99A250}" srcOrd="1" destOrd="0" parTransId="{FF2B3F23-349B-403A-8BD8-758B18B24379}" sibTransId="{29CAAFCB-26E5-40A9-AE1C-E8E49F03987C}"/>
    <dgm:cxn modelId="{1E773680-7877-43BC-B2E4-A398E31B70DC}" srcId="{0E64FA24-574F-4818-84FE-B24ADB99A250}" destId="{DAE7B353-6338-448A-9DDC-ABD17E81ED12}" srcOrd="0" destOrd="0" parTransId="{C44444C3-92E1-40D8-89B7-A7900BE9E69C}" sibTransId="{EBAC42F0-53E8-42E7-AF14-4D209DA086D4}"/>
    <dgm:cxn modelId="{6179D7CA-D032-462A-935C-33C7EFD26CDF}" type="presOf" srcId="{1D5F7C53-7946-4C7A-93ED-CEEA14647CD2}" destId="{31AFCFE5-F616-42A1-BBE8-414C445220A5}" srcOrd="0" destOrd="2" presId="urn:microsoft.com/office/officeart/2005/8/layout/chevron2"/>
    <dgm:cxn modelId="{37741E1B-DA65-483F-BE30-9982E681B1EC}" type="presOf" srcId="{57F86E3A-B50D-4535-88FE-D5D74E3F8A49}" destId="{31AFCFE5-F616-42A1-BBE8-414C445220A5}" srcOrd="0" destOrd="1" presId="urn:microsoft.com/office/officeart/2005/8/layout/chevron2"/>
    <dgm:cxn modelId="{9823E66B-663E-4C00-BE6C-D65302DF1E3B}" type="presOf" srcId="{D87D43F0-748B-4DEF-B570-9DDB148374F3}" destId="{31AFCFE5-F616-42A1-BBE8-414C445220A5}" srcOrd="0" destOrd="0" presId="urn:microsoft.com/office/officeart/2005/8/layout/chevron2"/>
    <dgm:cxn modelId="{63197A7D-C2C8-45EE-9181-F8DDFE8A9E66}" srcId="{00035607-8DA0-4F5D-92B9-51F395FE5129}" destId="{9AE0DF40-902E-4DF1-9DDA-C835A6F3CDB2}" srcOrd="0" destOrd="0" parTransId="{E89DCA28-FD83-4129-A6FC-E0B4092D4E03}" sibTransId="{C525A2E4-0871-4631-8BC3-1BE3949BEDB3}"/>
    <dgm:cxn modelId="{A7E28663-6538-400A-B7D9-F20B678D6309}" srcId="{0E64FA24-574F-4818-84FE-B24ADB99A250}" destId="{D1ECA34B-905D-4DF8-9C36-4A7452A8716A}" srcOrd="1" destOrd="0" parTransId="{8B6CFA52-17AB-425F-B9F4-2EB2E7E2F9D9}" sibTransId="{A58407B3-1929-481F-B2AF-398C59F9CC04}"/>
    <dgm:cxn modelId="{637D7FCD-F7D4-4F49-9F85-4E41947696E4}" type="presOf" srcId="{DAE7B353-6338-448A-9DDC-ABD17E81ED12}" destId="{95700701-04BA-4CB1-9E25-AFDE06E1CBB6}" srcOrd="0" destOrd="0" presId="urn:microsoft.com/office/officeart/2005/8/layout/chevron2"/>
    <dgm:cxn modelId="{F017F9F8-9392-422C-B36A-F958A4F7D688}" type="presOf" srcId="{1B34740C-0C71-4D74-8FD4-387C7374CAF0}" destId="{BC39E1BE-B124-4292-9A68-B93432E53B26}" srcOrd="0" destOrd="0" presId="urn:microsoft.com/office/officeart/2005/8/layout/chevron2"/>
    <dgm:cxn modelId="{D2DDA8E8-F41D-4E2D-A7A9-475D05651D33}" srcId="{9AE0DF40-902E-4DF1-9DDA-C835A6F3CDB2}" destId="{1B34740C-0C71-4D74-8FD4-387C7374CAF0}" srcOrd="0" destOrd="0" parTransId="{65EE2FD1-7670-4DB8-B914-522AADA422C6}" sibTransId="{CB72CBAD-6B41-4742-84FB-C555F4E79541}"/>
    <dgm:cxn modelId="{2AED5684-D408-41F2-B097-247E0E5FA766}" type="presOf" srcId="{906274BF-3693-4BE8-9CFF-7EAC4AD72082}" destId="{AE33D7FE-B333-44D4-BA72-779DF9BAD6A5}" srcOrd="0" destOrd="0" presId="urn:microsoft.com/office/officeart/2005/8/layout/chevron2"/>
    <dgm:cxn modelId="{FFA72456-CBD0-4B4F-86FB-C993ADA0843F}" srcId="{906274BF-3693-4BE8-9CFF-7EAC4AD72082}" destId="{D87D43F0-748B-4DEF-B570-9DDB148374F3}" srcOrd="0" destOrd="0" parTransId="{B860CB13-0322-46CD-8B20-29693615B97D}" sibTransId="{C2B1EACD-D6E2-4D91-BAF8-D56AAF08565D}"/>
    <dgm:cxn modelId="{985A949E-23D8-4FBF-91FA-F49E3FFCCB2B}" type="presOf" srcId="{98F1E0A6-48FA-4E41-B45F-0993A425262D}" destId="{95700701-04BA-4CB1-9E25-AFDE06E1CBB6}" srcOrd="0" destOrd="2" presId="urn:microsoft.com/office/officeart/2005/8/layout/chevron2"/>
    <dgm:cxn modelId="{C3503308-AF9D-45AB-8018-81E01BB8DF84}" srcId="{906274BF-3693-4BE8-9CFF-7EAC4AD72082}" destId="{57F86E3A-B50D-4535-88FE-D5D74E3F8A49}" srcOrd="1" destOrd="0" parTransId="{48A5D5A3-F814-4C8D-BBEB-A8E4BEC6C028}" sibTransId="{23A6613F-DBAF-443F-935F-41B4533588CF}"/>
    <dgm:cxn modelId="{76BA3253-989E-413C-9C5C-A97C714BE83C}" type="presOf" srcId="{00035607-8DA0-4F5D-92B9-51F395FE5129}" destId="{D6F2A0FC-9B52-47E6-987A-EED146141063}" srcOrd="0" destOrd="0" presId="urn:microsoft.com/office/officeart/2005/8/layout/chevron2"/>
    <dgm:cxn modelId="{662CFF44-ABEE-492F-AC6D-D16BE9805532}" type="presOf" srcId="{9AE0DF40-902E-4DF1-9DDA-C835A6F3CDB2}" destId="{8845FF9B-054C-48AF-9FFB-3F93F6024088}" srcOrd="0" destOrd="0" presId="urn:microsoft.com/office/officeart/2005/8/layout/chevron2"/>
    <dgm:cxn modelId="{58C88DB6-552A-4EBA-BBE3-A812E4DE8CA1}" srcId="{0E64FA24-574F-4818-84FE-B24ADB99A250}" destId="{98F1E0A6-48FA-4E41-B45F-0993A425262D}" srcOrd="2" destOrd="0" parTransId="{A9E4A6DB-7E7D-4FF9-BB7B-388012FF2A60}" sibTransId="{7C91B818-A315-46B0-9260-BB7A3711A47E}"/>
    <dgm:cxn modelId="{FBD95371-77C0-4D69-B7B8-2628917CB4B9}" type="presParOf" srcId="{D6F2A0FC-9B52-47E6-987A-EED146141063}" destId="{45D5E4B0-383A-4DB5-9115-E41CAECB86E9}" srcOrd="0" destOrd="0" presId="urn:microsoft.com/office/officeart/2005/8/layout/chevron2"/>
    <dgm:cxn modelId="{B09E72EC-6E9D-4E6F-A9A0-87CECBE484EA}" type="presParOf" srcId="{45D5E4B0-383A-4DB5-9115-E41CAECB86E9}" destId="{8845FF9B-054C-48AF-9FFB-3F93F6024088}" srcOrd="0" destOrd="0" presId="urn:microsoft.com/office/officeart/2005/8/layout/chevron2"/>
    <dgm:cxn modelId="{F999BE14-8909-4EA4-A65F-B4A30E506983}" type="presParOf" srcId="{45D5E4B0-383A-4DB5-9115-E41CAECB86E9}" destId="{BC39E1BE-B124-4292-9A68-B93432E53B26}" srcOrd="1" destOrd="0" presId="urn:microsoft.com/office/officeart/2005/8/layout/chevron2"/>
    <dgm:cxn modelId="{E4205FE3-2D73-4AD6-99C4-B6C8427F384C}" type="presParOf" srcId="{D6F2A0FC-9B52-47E6-987A-EED146141063}" destId="{87D3FA2B-772F-49DB-905B-984A96D087F5}" srcOrd="1" destOrd="0" presId="urn:microsoft.com/office/officeart/2005/8/layout/chevron2"/>
    <dgm:cxn modelId="{2A9883E1-57A5-4F9D-924E-D2B44FEF2A46}" type="presParOf" srcId="{D6F2A0FC-9B52-47E6-987A-EED146141063}" destId="{D7DFD484-00DC-45CD-8E5B-B5366AE43D68}" srcOrd="2" destOrd="0" presId="urn:microsoft.com/office/officeart/2005/8/layout/chevron2"/>
    <dgm:cxn modelId="{2C01B14D-F9F9-4CB0-8D8D-4536CA5DAB29}" type="presParOf" srcId="{D7DFD484-00DC-45CD-8E5B-B5366AE43D68}" destId="{A3E75444-80B3-401B-8013-EEF9366D97FD}" srcOrd="0" destOrd="0" presId="urn:microsoft.com/office/officeart/2005/8/layout/chevron2"/>
    <dgm:cxn modelId="{DE6074D4-2277-4765-9875-8704D9B094A9}" type="presParOf" srcId="{D7DFD484-00DC-45CD-8E5B-B5366AE43D68}" destId="{95700701-04BA-4CB1-9E25-AFDE06E1CBB6}" srcOrd="1" destOrd="0" presId="urn:microsoft.com/office/officeart/2005/8/layout/chevron2"/>
    <dgm:cxn modelId="{4F7AE103-11E7-4C41-89A1-20E10ECACB8A}" type="presParOf" srcId="{D6F2A0FC-9B52-47E6-987A-EED146141063}" destId="{AB43B52C-14FA-4FC8-9A6B-5829CB5A4118}" srcOrd="3" destOrd="0" presId="urn:microsoft.com/office/officeart/2005/8/layout/chevron2"/>
    <dgm:cxn modelId="{990878BD-2E90-4150-ACEE-C423C1CCA735}" type="presParOf" srcId="{D6F2A0FC-9B52-47E6-987A-EED146141063}" destId="{E0A54AE8-DF78-40D0-A39D-3880383CFFB7}" srcOrd="4" destOrd="0" presId="urn:microsoft.com/office/officeart/2005/8/layout/chevron2"/>
    <dgm:cxn modelId="{51284021-BEEA-49DB-858E-2CCE0C5FE63C}" type="presParOf" srcId="{E0A54AE8-DF78-40D0-A39D-3880383CFFB7}" destId="{AE33D7FE-B333-44D4-BA72-779DF9BAD6A5}" srcOrd="0" destOrd="0" presId="urn:microsoft.com/office/officeart/2005/8/layout/chevron2"/>
    <dgm:cxn modelId="{4123AA1F-34BD-4A7F-9656-BC8B9E9C3128}" type="presParOf" srcId="{E0A54AE8-DF78-40D0-A39D-3880383CFFB7}" destId="{31AFCFE5-F616-42A1-BBE8-414C44522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/>
      <dgm:t>
        <a:bodyPr/>
        <a:lstStyle/>
        <a:p>
          <a:pPr algn="just" rtl="0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12 Федерального закона от 24 июля 1998 года № 124-ФЗ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гарантиях прав ребенка в Российской Федерации»;</a:t>
          </a:r>
          <a:endParaRPr lang="ru-RU" sz="16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/>
      <dgm:t>
        <a:bodyPr/>
        <a:lstStyle/>
        <a:p>
          <a:pPr algn="just"/>
          <a:endParaRPr lang="ru-RU" sz="1200" b="1" i="0" u="none" dirty="0">
            <a:solidFill>
              <a:schemeClr val="accent1">
                <a:lumMod val="50000"/>
              </a:schemeClr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20 закона Вологодской области от 16 марта 2015 года № 3602-ОЗ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охране семьи, материнства, отцовства и детства в Вологодской области».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5D767549-2D02-4ABF-ABE5-D48C7E741D67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приказом Министерства образования и науки Российской Федерации от 13 июля 2017 года № 656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утверждении примерных положений об организациях отдыха детей и их оздоровления»;</a:t>
          </a:r>
          <a:endParaRPr lang="ru-RU" sz="16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3C5B16-F6C6-44CA-BF0F-0E227676B51D}" type="parTrans" cxnId="{2C092FC9-57D1-4F23-AD59-F9E6C1546569}">
      <dgm:prSet/>
      <dgm:spPr/>
      <dgm:t>
        <a:bodyPr/>
        <a:lstStyle/>
        <a:p>
          <a:endParaRPr lang="ru-RU"/>
        </a:p>
      </dgm:t>
    </dgm:pt>
    <dgm:pt modelId="{2B02AFBB-0CA6-4FDF-86ED-17EB6A6C949C}" type="sibTrans" cxnId="{2C092FC9-57D1-4F23-AD59-F9E6C1546569}">
      <dgm:prSet/>
      <dgm:spPr/>
      <dgm:t>
        <a:bodyPr/>
        <a:lstStyle/>
        <a:p>
          <a:endParaRPr lang="ru-RU"/>
        </a:p>
      </dgm:t>
    </dgm:pt>
    <dgm:pt modelId="{491819FD-2D74-4206-B842-C7A70E1C1EE8}">
      <dgm:prSet custT="1"/>
      <dgm:spPr/>
      <dgm:t>
        <a:bodyPr/>
        <a:lstStyle/>
        <a:p>
          <a:pPr algn="just"/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DFE86E-9D0E-4979-B9C1-1E2EA468BD4F}" type="parTrans" cxnId="{89E4A586-BC8D-4E86-BDE0-82A73C10799A}">
      <dgm:prSet/>
      <dgm:spPr/>
      <dgm:t>
        <a:bodyPr/>
        <a:lstStyle/>
        <a:p>
          <a:endParaRPr lang="ru-RU"/>
        </a:p>
      </dgm:t>
    </dgm:pt>
    <dgm:pt modelId="{759B12EB-389B-40E2-8C62-C901A77923A2}" type="sibTrans" cxnId="{89E4A586-BC8D-4E86-BDE0-82A73C10799A}">
      <dgm:prSet/>
      <dgm:spPr/>
      <dgm:t>
        <a:bodyPr/>
        <a:lstStyle/>
        <a:p>
          <a:endParaRPr lang="ru-RU"/>
        </a:p>
      </dgm:t>
    </dgm:pt>
    <dgm:pt modelId="{6DF203CB-1B99-41C0-9278-959D2A550CF1}">
      <dgm:prSet custT="1"/>
      <dgm:spPr/>
      <dgm:t>
        <a:bodyPr/>
        <a:lstStyle/>
        <a:p>
          <a:pPr algn="just"/>
          <a:r>
            <a:rPr lang="ru-RU" sz="1600" b="1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национальным стандартом Российской Федерации ГОСТ Р 528887-2018 </a:t>
          </a:r>
          <a:r>
            <a:rPr lang="ru-RU" sz="16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«Услуги детям в учреждениях отдыха и оздоровления»;</a:t>
          </a:r>
          <a:endParaRPr lang="ru-RU" sz="16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232FBA-3A5A-440C-AE86-F9E3DFE808E1}" type="parTrans" cxnId="{BE759D64-9192-48CE-805C-E9849E05C54E}">
      <dgm:prSet/>
      <dgm:spPr/>
      <dgm:t>
        <a:bodyPr/>
        <a:lstStyle/>
        <a:p>
          <a:endParaRPr lang="ru-RU"/>
        </a:p>
      </dgm:t>
    </dgm:pt>
    <dgm:pt modelId="{6F2C6CC0-EFD1-43AE-8D78-5F10F5254B4B}" type="sibTrans" cxnId="{BE759D64-9192-48CE-805C-E9849E05C54E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89903" custScaleY="28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616328" custScaleY="34345" custLinFactNeighborX="20243" custLinFactNeighborY="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23020" custScaleY="3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149484" custScaleY="4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4714" custScaleY="27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68176" custScaleY="3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E7028-F3D1-4FF3-8BF3-F420F336D303}" type="presOf" srcId="{DC088620-424A-4703-BDBE-1F364067D8DD}" destId="{0F1017C6-2A6C-487D-B79D-3A9F9AC2971A}" srcOrd="0" destOrd="0" presId="urn:microsoft.com/office/officeart/2005/8/layout/vList5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89E4A586-BC8D-4E86-BDE0-82A73C10799A}" srcId="{B035D4BB-7046-4D29-814B-9914048F84EC}" destId="{491819FD-2D74-4206-B842-C7A70E1C1EE8}" srcOrd="3" destOrd="0" parTransId="{A8DFE86E-9D0E-4979-B9C1-1E2EA468BD4F}" sibTransId="{759B12EB-389B-40E2-8C62-C901A77923A2}"/>
    <dgm:cxn modelId="{D2F6F74F-C950-4321-87C4-7F303A6109F5}" type="presOf" srcId="{B035D4BB-7046-4D29-814B-9914048F84EC}" destId="{92D55853-9892-44E4-9489-61F4679B057C}" srcOrd="0" destOrd="0" presId="urn:microsoft.com/office/officeart/2005/8/layout/vList5"/>
    <dgm:cxn modelId="{BE759D64-9192-48CE-805C-E9849E05C54E}" srcId="{B035D4BB-7046-4D29-814B-9914048F84EC}" destId="{6DF203CB-1B99-41C0-9278-959D2A550CF1}" srcOrd="2" destOrd="0" parTransId="{B6232FBA-3A5A-440C-AE86-F9E3DFE808E1}" sibTransId="{6F2C6CC0-EFD1-43AE-8D78-5F10F5254B4B}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FA4F6F50-F98A-4301-912B-52B042CD34C2}" type="presOf" srcId="{5D767549-2D02-4ABF-ABE5-D48C7E741D67}" destId="{16BA8B3A-2541-48A2-A6A6-5C3030BDA857}" srcOrd="0" destOrd="1" presId="urn:microsoft.com/office/officeart/2005/8/layout/vList5"/>
    <dgm:cxn modelId="{C27D7250-6F7A-48A7-B50A-97361A2E7718}" type="presOf" srcId="{F5385072-6749-410B-91C6-3B1BCAD0654A}" destId="{502BCCA6-E02C-4A69-B39A-89C7D8FDBE46}" srcOrd="0" destOrd="0" presId="urn:microsoft.com/office/officeart/2005/8/layout/vList5"/>
    <dgm:cxn modelId="{31192B75-834D-426B-8BCC-2DA1F3D6A8D6}" type="presOf" srcId="{A9C94854-EB38-454F-B7B9-40E2B081B715}" destId="{CD546260-E94A-4053-A3B2-1782A6D8B70A}" srcOrd="0" destOrd="0" presId="urn:microsoft.com/office/officeart/2005/8/layout/vList5"/>
    <dgm:cxn modelId="{CF5C79C4-F42B-4275-BDB9-0B3B6DDDAD52}" type="presOf" srcId="{8044A61A-A62A-4523-9129-ECBED1C68E33}" destId="{880EE362-B7D1-43FC-847C-A02C112A6394}" srcOrd="0" destOrd="0" presId="urn:microsoft.com/office/officeart/2005/8/layout/vList5"/>
    <dgm:cxn modelId="{2C092FC9-57D1-4F23-AD59-F9E6C1546569}" srcId="{B035D4BB-7046-4D29-814B-9914048F84EC}" destId="{5D767549-2D02-4ABF-ABE5-D48C7E741D67}" srcOrd="1" destOrd="0" parTransId="{AA3C5B16-F6C6-44CA-BF0F-0E227676B51D}" sibTransId="{2B02AFBB-0CA6-4FDF-86ED-17EB6A6C949C}"/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C3508CD3-F47B-4894-A833-54B1F9A8A2B8}" type="presOf" srcId="{6DF203CB-1B99-41C0-9278-959D2A550CF1}" destId="{16BA8B3A-2541-48A2-A6A6-5C3030BDA857}" srcOrd="0" destOrd="2" presId="urn:microsoft.com/office/officeart/2005/8/layout/vList5"/>
    <dgm:cxn modelId="{720BC9AB-B9B8-4B94-AAFF-89D7AF64E2D0}" type="presOf" srcId="{5C96540C-9493-404F-B3B8-81FBC4658986}" destId="{A9079A5B-5BEB-488B-8502-6990A248E2FB}" srcOrd="0" destOrd="0" presId="urn:microsoft.com/office/officeart/2005/8/layout/vList5"/>
    <dgm:cxn modelId="{26A0F4CC-6386-46D7-8FDB-57C4C2E736D1}" type="presOf" srcId="{EB6EE4F7-D834-4B61-BF1C-A93144248B28}" destId="{16BA8B3A-2541-48A2-A6A6-5C3030BDA857}" srcOrd="0" destOrd="0" presId="urn:microsoft.com/office/officeart/2005/8/layout/vList5"/>
    <dgm:cxn modelId="{72010568-4C1B-43C4-9592-0D05B611B8D3}" type="presOf" srcId="{491819FD-2D74-4206-B842-C7A70E1C1EE8}" destId="{16BA8B3A-2541-48A2-A6A6-5C3030BDA857}" srcOrd="0" destOrd="3" presId="urn:microsoft.com/office/officeart/2005/8/layout/vList5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D2947615-E38E-459E-B8CF-29626DDD3FA5}" type="presParOf" srcId="{502BCCA6-E02C-4A69-B39A-89C7D8FDBE46}" destId="{BE5A80D8-0B2F-4945-BC55-610FF287A2C9}" srcOrd="0" destOrd="0" presId="urn:microsoft.com/office/officeart/2005/8/layout/vList5"/>
    <dgm:cxn modelId="{335DCF3B-3FDA-490D-90A5-B4BE4FE2DE1F}" type="presParOf" srcId="{BE5A80D8-0B2F-4945-BC55-610FF287A2C9}" destId="{880EE362-B7D1-43FC-847C-A02C112A6394}" srcOrd="0" destOrd="0" presId="urn:microsoft.com/office/officeart/2005/8/layout/vList5"/>
    <dgm:cxn modelId="{7BE0E485-F095-4564-828B-7530139C6DE5}" type="presParOf" srcId="{BE5A80D8-0B2F-4945-BC55-610FF287A2C9}" destId="{0F1017C6-2A6C-487D-B79D-3A9F9AC2971A}" srcOrd="1" destOrd="0" presId="urn:microsoft.com/office/officeart/2005/8/layout/vList5"/>
    <dgm:cxn modelId="{170CD3AC-C88D-48CE-85C6-E35E216DB709}" type="presParOf" srcId="{502BCCA6-E02C-4A69-B39A-89C7D8FDBE46}" destId="{8CDFD5CE-FA77-468D-8562-328DBEC4745A}" srcOrd="1" destOrd="0" presId="urn:microsoft.com/office/officeart/2005/8/layout/vList5"/>
    <dgm:cxn modelId="{32869F07-9505-43BD-8BD9-FB070B51DAC8}" type="presParOf" srcId="{502BCCA6-E02C-4A69-B39A-89C7D8FDBE46}" destId="{DBEF72F3-42C7-40FB-A9F8-50D346452E3C}" srcOrd="2" destOrd="0" presId="urn:microsoft.com/office/officeart/2005/8/layout/vList5"/>
    <dgm:cxn modelId="{E5936F0A-0460-47FA-8328-9A7CBA266549}" type="presParOf" srcId="{DBEF72F3-42C7-40FB-A9F8-50D346452E3C}" destId="{92D55853-9892-44E4-9489-61F4679B057C}" srcOrd="0" destOrd="0" presId="urn:microsoft.com/office/officeart/2005/8/layout/vList5"/>
    <dgm:cxn modelId="{28A4A70C-2160-4C8D-AE67-175F712376ED}" type="presParOf" srcId="{DBEF72F3-42C7-40FB-A9F8-50D346452E3C}" destId="{16BA8B3A-2541-48A2-A6A6-5C3030BDA857}" srcOrd="1" destOrd="0" presId="urn:microsoft.com/office/officeart/2005/8/layout/vList5"/>
    <dgm:cxn modelId="{B7FA44F5-DC4A-42C5-A755-20ECFF54470A}" type="presParOf" srcId="{502BCCA6-E02C-4A69-B39A-89C7D8FDBE46}" destId="{210D988A-9ED7-4CBD-AB16-C98E3A4C94BB}" srcOrd="3" destOrd="0" presId="urn:microsoft.com/office/officeart/2005/8/layout/vList5"/>
    <dgm:cxn modelId="{66C52243-EE3E-472F-8C03-0A548D4C8487}" type="presParOf" srcId="{502BCCA6-E02C-4A69-B39A-89C7D8FDBE46}" destId="{2F3E8AFC-3C13-4157-826F-C8D3E512F994}" srcOrd="4" destOrd="0" presId="urn:microsoft.com/office/officeart/2005/8/layout/vList5"/>
    <dgm:cxn modelId="{6AE95C7D-476B-4EC0-ABF4-C11C3CA245FD}" type="presParOf" srcId="{2F3E8AFC-3C13-4157-826F-C8D3E512F994}" destId="{A9079A5B-5BEB-488B-8502-6990A248E2FB}" srcOrd="0" destOrd="0" presId="urn:microsoft.com/office/officeart/2005/8/layout/vList5"/>
    <dgm:cxn modelId="{0A884B05-5DEE-4D52-A78B-AAB27121BE4C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ru-RU" sz="12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отдыхом и оздоровлением  охвачено 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осуществляли деятельность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64E2C21B-67A6-4877-9369-B42B019B444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состояло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437B71-B5F2-4548-8F06-720DB6443B12}" type="parTrans" cxnId="{BBDCA7AD-0C2D-435C-BA63-2F535375BB73}">
      <dgm:prSet/>
      <dgm:spPr/>
      <dgm:t>
        <a:bodyPr/>
        <a:lstStyle/>
        <a:p>
          <a:endParaRPr lang="ru-RU"/>
        </a:p>
      </dgm:t>
    </dgm:pt>
    <dgm:pt modelId="{5797057C-241F-4E44-A4E4-DB79D51C9AA9}" type="sibTrans" cxnId="{BBDCA7AD-0C2D-435C-BA63-2F535375BB73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24609" custScaleY="76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169000" custScaleY="9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34631" custScaleY="45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224943" custScaleY="5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6404" custScaleY="48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45461" custScaleY="57130" custLinFactNeighborX="2308" custLinFactNeighborY="-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0F69682A-8705-4EE8-8BBF-EC34E1D24913}" type="presOf" srcId="{8044A61A-A62A-4523-9129-ECBED1C68E33}" destId="{880EE362-B7D1-43FC-847C-A02C112A6394}" srcOrd="0" destOrd="0" presId="urn:microsoft.com/office/officeart/2005/8/layout/vList5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C9FC3511-611D-401A-8CFD-F136953B7FCB}" type="presOf" srcId="{B035D4BB-7046-4D29-814B-9914048F84EC}" destId="{92D55853-9892-44E4-9489-61F4679B057C}" srcOrd="0" destOrd="0" presId="urn:microsoft.com/office/officeart/2005/8/layout/vList5"/>
    <dgm:cxn modelId="{8F2A49F0-BD56-4B4D-8DB3-B94393522BE6}" type="presOf" srcId="{F5385072-6749-410B-91C6-3B1BCAD0654A}" destId="{502BCCA6-E02C-4A69-B39A-89C7D8FDBE46}" srcOrd="0" destOrd="0" presId="urn:microsoft.com/office/officeart/2005/8/layout/vList5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14CF1DD4-471F-4998-963F-6EA72307082E}" type="presOf" srcId="{DC088620-424A-4703-BDBE-1F364067D8DD}" destId="{0F1017C6-2A6C-487D-B79D-3A9F9AC2971A}" srcOrd="0" destOrd="0" presId="urn:microsoft.com/office/officeart/2005/8/layout/vList5"/>
    <dgm:cxn modelId="{104B111A-FE9D-4AB7-928B-DD193CBF519D}" type="presOf" srcId="{A9C94854-EB38-454F-B7B9-40E2B081B715}" destId="{CD546260-E94A-4053-A3B2-1782A6D8B70A}" srcOrd="0" destOrd="0" presId="urn:microsoft.com/office/officeart/2005/8/layout/vList5"/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1EC7C4E5-5932-4482-8C23-C302BCB5FECF}" type="presOf" srcId="{5C96540C-9493-404F-B3B8-81FBC4658986}" destId="{A9079A5B-5BEB-488B-8502-6990A248E2FB}" srcOrd="0" destOrd="0" presId="urn:microsoft.com/office/officeart/2005/8/layout/vList5"/>
    <dgm:cxn modelId="{93D562FB-C709-45AC-B79F-8D976DEC2758}" type="presOf" srcId="{64E2C21B-67A6-4877-9369-B42B019B4442}" destId="{0F1017C6-2A6C-487D-B79D-3A9F9AC2971A}" srcOrd="0" destOrd="1" presId="urn:microsoft.com/office/officeart/2005/8/layout/vList5"/>
    <dgm:cxn modelId="{80A9A610-0BD5-4C22-928F-186A98567467}" type="presOf" srcId="{EB6EE4F7-D834-4B61-BF1C-A93144248B28}" destId="{16BA8B3A-2541-48A2-A6A6-5C3030BDA857}" srcOrd="0" destOrd="0" presId="urn:microsoft.com/office/officeart/2005/8/layout/vList5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BBDCA7AD-0C2D-435C-BA63-2F535375BB73}" srcId="{8044A61A-A62A-4523-9129-ECBED1C68E33}" destId="{64E2C21B-67A6-4877-9369-B42B019B4442}" srcOrd="1" destOrd="0" parTransId="{5B437B71-B5F2-4548-8F06-720DB6443B12}" sibTransId="{5797057C-241F-4E44-A4E4-DB79D51C9AA9}"/>
    <dgm:cxn modelId="{C5381948-BC62-4F90-962A-4BFD25569B58}" type="presParOf" srcId="{502BCCA6-E02C-4A69-B39A-89C7D8FDBE46}" destId="{BE5A80D8-0B2F-4945-BC55-610FF287A2C9}" srcOrd="0" destOrd="0" presId="urn:microsoft.com/office/officeart/2005/8/layout/vList5"/>
    <dgm:cxn modelId="{6C321EA5-23B6-4A87-A97A-2E4DD6427D32}" type="presParOf" srcId="{BE5A80D8-0B2F-4945-BC55-610FF287A2C9}" destId="{880EE362-B7D1-43FC-847C-A02C112A6394}" srcOrd="0" destOrd="0" presId="urn:microsoft.com/office/officeart/2005/8/layout/vList5"/>
    <dgm:cxn modelId="{9BAE3B3E-7952-4F31-87D9-F2370B6A7267}" type="presParOf" srcId="{BE5A80D8-0B2F-4945-BC55-610FF287A2C9}" destId="{0F1017C6-2A6C-487D-B79D-3A9F9AC2971A}" srcOrd="1" destOrd="0" presId="urn:microsoft.com/office/officeart/2005/8/layout/vList5"/>
    <dgm:cxn modelId="{7EB98C71-156B-4FEA-968A-BEDD20E56E4A}" type="presParOf" srcId="{502BCCA6-E02C-4A69-B39A-89C7D8FDBE46}" destId="{8CDFD5CE-FA77-468D-8562-328DBEC4745A}" srcOrd="1" destOrd="0" presId="urn:microsoft.com/office/officeart/2005/8/layout/vList5"/>
    <dgm:cxn modelId="{BEAF803F-DB63-45E6-8F32-7E0D7866E8D2}" type="presParOf" srcId="{502BCCA6-E02C-4A69-B39A-89C7D8FDBE46}" destId="{DBEF72F3-42C7-40FB-A9F8-50D346452E3C}" srcOrd="2" destOrd="0" presId="urn:microsoft.com/office/officeart/2005/8/layout/vList5"/>
    <dgm:cxn modelId="{CE953563-2F49-424D-BA0A-CC206C2CF93F}" type="presParOf" srcId="{DBEF72F3-42C7-40FB-A9F8-50D346452E3C}" destId="{92D55853-9892-44E4-9489-61F4679B057C}" srcOrd="0" destOrd="0" presId="urn:microsoft.com/office/officeart/2005/8/layout/vList5"/>
    <dgm:cxn modelId="{A82A26A1-91AA-4133-86A1-BF488E979DA1}" type="presParOf" srcId="{DBEF72F3-42C7-40FB-A9F8-50D346452E3C}" destId="{16BA8B3A-2541-48A2-A6A6-5C3030BDA857}" srcOrd="1" destOrd="0" presId="urn:microsoft.com/office/officeart/2005/8/layout/vList5"/>
    <dgm:cxn modelId="{D5A6D0C5-9EF7-4A4B-8560-7A60A7C16C70}" type="presParOf" srcId="{502BCCA6-E02C-4A69-B39A-89C7D8FDBE46}" destId="{210D988A-9ED7-4CBD-AB16-C98E3A4C94BB}" srcOrd="3" destOrd="0" presId="urn:microsoft.com/office/officeart/2005/8/layout/vList5"/>
    <dgm:cxn modelId="{44955ADE-1945-4EA9-A1D7-975B2CDCE19F}" type="presParOf" srcId="{502BCCA6-E02C-4A69-B39A-89C7D8FDBE46}" destId="{2F3E8AFC-3C13-4157-826F-C8D3E512F994}" srcOrd="4" destOrd="0" presId="urn:microsoft.com/office/officeart/2005/8/layout/vList5"/>
    <dgm:cxn modelId="{E3DF0521-965E-471A-A2F7-141C997DF9EB}" type="presParOf" srcId="{2F3E8AFC-3C13-4157-826F-C8D3E512F994}" destId="{A9079A5B-5BEB-488B-8502-6990A248E2FB}" srcOrd="0" destOrd="0" presId="urn:microsoft.com/office/officeart/2005/8/layout/vList5"/>
    <dgm:cxn modelId="{7DB0ABF5-B889-4EA8-BEEC-AAE69B518352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351-02B4-402F-B779-C42E58C80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CE64-0B44-4184-B309-1C84563B432F}">
      <dgm:prSet phldrT="[Текст]" phldr="1"/>
      <dgm:spPr/>
      <dgm:t>
        <a:bodyPr/>
        <a:lstStyle/>
        <a:p>
          <a:endParaRPr lang="ru-RU" dirty="0"/>
        </a:p>
      </dgm:t>
    </dgm:pt>
    <dgm:pt modelId="{621A3F3B-AE33-4510-BECF-3175B2E1CE15}" type="parTrans" cxnId="{2A44FF1D-E837-4C02-ACE8-0270A0FD97CA}">
      <dgm:prSet/>
      <dgm:spPr/>
      <dgm:t>
        <a:bodyPr/>
        <a:lstStyle/>
        <a:p>
          <a:endParaRPr lang="ru-RU"/>
        </a:p>
      </dgm:t>
    </dgm:pt>
    <dgm:pt modelId="{C2F557D7-8A8E-4751-8056-EACB4486BCFC}" type="sibTrans" cxnId="{2A44FF1D-E837-4C02-ACE8-0270A0FD97CA}">
      <dgm:prSet/>
      <dgm:spPr/>
      <dgm:t>
        <a:bodyPr/>
        <a:lstStyle/>
        <a:p>
          <a:endParaRPr lang="ru-RU"/>
        </a:p>
      </dgm:t>
    </dgm:pt>
    <dgm:pt modelId="{44E7F69B-98B9-41A3-A398-725E80525E64}">
      <dgm:prSet phldrT="[Текст]" custT="1"/>
      <dgm:spPr/>
      <dgm:t>
        <a:bodyPr/>
        <a:lstStyle/>
        <a:p>
          <a:pPr algn="just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dirty="0"/>
        </a:p>
      </dgm:t>
    </dgm:pt>
    <dgm:pt modelId="{7F3AEEE9-A1B2-4125-933C-32B1572DBB41}" type="parTrans" cxnId="{979711F1-7927-45B2-BE45-630EA19293DC}">
      <dgm:prSet/>
      <dgm:spPr/>
      <dgm:t>
        <a:bodyPr/>
        <a:lstStyle/>
        <a:p>
          <a:endParaRPr lang="ru-RU"/>
        </a:p>
      </dgm:t>
    </dgm:pt>
    <dgm:pt modelId="{B707849A-B456-4A45-A8FA-6E9F0C022C44}" type="sibTrans" cxnId="{979711F1-7927-45B2-BE45-630EA19293DC}">
      <dgm:prSet/>
      <dgm:spPr/>
      <dgm:t>
        <a:bodyPr/>
        <a:lstStyle/>
        <a:p>
          <a:endParaRPr lang="ru-RU"/>
        </a:p>
      </dgm:t>
    </dgm:pt>
    <dgm:pt modelId="{F933804E-CE5A-44CA-BA9C-D3075119775D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dirty="0"/>
        </a:p>
      </dgm:t>
    </dgm:pt>
    <dgm:pt modelId="{97B81DEB-D52B-4BF5-9018-509D58568EAC}" type="parTrans" cxnId="{F56A25EC-0D3E-48A5-9FA1-43FFDA37F11C}">
      <dgm:prSet/>
      <dgm:spPr/>
      <dgm:t>
        <a:bodyPr/>
        <a:lstStyle/>
        <a:p>
          <a:endParaRPr lang="ru-RU"/>
        </a:p>
      </dgm:t>
    </dgm:pt>
    <dgm:pt modelId="{B1628E7D-29E7-4B97-9E45-BAA8186D9AB0}" type="sibTrans" cxnId="{F56A25EC-0D3E-48A5-9FA1-43FFDA37F11C}">
      <dgm:prSet/>
      <dgm:spPr/>
      <dgm:t>
        <a:bodyPr/>
        <a:lstStyle/>
        <a:p>
          <a:endParaRPr lang="ru-RU"/>
        </a:p>
      </dgm:t>
    </dgm:pt>
    <dgm:pt modelId="{AD675AC9-B882-4A1C-A487-B680529A9828}">
      <dgm:prSet phldrT="[Текст]"/>
      <dgm:spPr/>
      <dgm:t>
        <a:bodyPr/>
        <a:lstStyle/>
        <a:p>
          <a:pPr algn="just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FFA394-F86B-499C-B2D4-F80FF94386FC}" type="parTrans" cxnId="{D80EB9A2-BDF1-428C-908D-80E945350DCE}">
      <dgm:prSet/>
      <dgm:spPr/>
      <dgm:t>
        <a:bodyPr/>
        <a:lstStyle/>
        <a:p>
          <a:endParaRPr lang="ru-RU"/>
        </a:p>
      </dgm:t>
    </dgm:pt>
    <dgm:pt modelId="{5AE77BD0-7D71-4D92-8AD1-6A539D6FFA3F}" type="sibTrans" cxnId="{D80EB9A2-BDF1-428C-908D-80E945350DCE}">
      <dgm:prSet/>
      <dgm:spPr/>
      <dgm:t>
        <a:bodyPr/>
        <a:lstStyle/>
        <a:p>
          <a:endParaRPr lang="ru-RU"/>
        </a:p>
      </dgm:t>
    </dgm:pt>
    <dgm:pt modelId="{0C2711E8-ACFF-419F-BA8B-AB2690D02E7A}">
      <dgm:prSet/>
      <dgm:spPr/>
      <dgm:t>
        <a:bodyPr/>
        <a:lstStyle/>
        <a:p>
          <a:endParaRPr lang="ru-RU" dirty="0"/>
        </a:p>
      </dgm:t>
    </dgm:pt>
    <dgm:pt modelId="{D6EED051-BF6F-43A6-9BDA-26F30C29C75D}" type="parTrans" cxnId="{3896A8BB-96AF-468D-9F41-AC87FF0043A9}">
      <dgm:prSet/>
      <dgm:spPr/>
      <dgm:t>
        <a:bodyPr/>
        <a:lstStyle/>
        <a:p>
          <a:endParaRPr lang="ru-RU"/>
        </a:p>
      </dgm:t>
    </dgm:pt>
    <dgm:pt modelId="{F837A0BF-2ED2-4728-B2EF-B36F509A7FC0}" type="sibTrans" cxnId="{3896A8BB-96AF-468D-9F41-AC87FF0043A9}">
      <dgm:prSet/>
      <dgm:spPr/>
      <dgm:t>
        <a:bodyPr/>
        <a:lstStyle/>
        <a:p>
          <a:endParaRPr lang="ru-RU"/>
        </a:p>
      </dgm:t>
    </dgm:pt>
    <dgm:pt modelId="{7E551407-BCEB-4D1C-B430-4FD159FBFC8F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EE1F2-F52B-41BD-94C5-0BEF2233FCA6}" type="parTrans" cxnId="{0ADF4D10-E56F-4C14-BA29-29B6929CB7C2}">
      <dgm:prSet/>
      <dgm:spPr/>
      <dgm:t>
        <a:bodyPr/>
        <a:lstStyle/>
        <a:p>
          <a:endParaRPr lang="ru-RU"/>
        </a:p>
      </dgm:t>
    </dgm:pt>
    <dgm:pt modelId="{E226D6CE-D427-4D23-AE51-27A6615FA5F2}" type="sibTrans" cxnId="{0ADF4D10-E56F-4C14-BA29-29B6929CB7C2}">
      <dgm:prSet/>
      <dgm:spPr/>
      <dgm:t>
        <a:bodyPr/>
        <a:lstStyle/>
        <a:p>
          <a:endParaRPr lang="ru-RU"/>
        </a:p>
      </dgm:t>
    </dgm:pt>
    <dgm:pt modelId="{634B0A8E-9E00-46B3-AC38-B941EF5460CA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8B8031-7952-4784-99CB-432F741A7CC8}" type="parTrans" cxnId="{A03525B7-785B-4E05-8E0D-4D38517916BE}">
      <dgm:prSet/>
      <dgm:spPr/>
      <dgm:t>
        <a:bodyPr/>
        <a:lstStyle/>
        <a:p>
          <a:endParaRPr lang="ru-RU"/>
        </a:p>
      </dgm:t>
    </dgm:pt>
    <dgm:pt modelId="{4C682773-5B61-45EF-BE2F-0EECAFA6957F}" type="sibTrans" cxnId="{A03525B7-785B-4E05-8E0D-4D38517916BE}">
      <dgm:prSet/>
      <dgm:spPr/>
      <dgm:t>
        <a:bodyPr/>
        <a:lstStyle/>
        <a:p>
          <a:endParaRPr lang="ru-RU"/>
        </a:p>
      </dgm:t>
    </dgm:pt>
    <dgm:pt modelId="{5959EC1B-2B9B-41A6-9F9D-38B2D52D1BA3}">
      <dgm:prSet phldrT="[Текст]" phldr="1"/>
      <dgm:spPr/>
      <dgm:t>
        <a:bodyPr/>
        <a:lstStyle/>
        <a:p>
          <a:endParaRPr lang="ru-RU" dirty="0"/>
        </a:p>
      </dgm:t>
    </dgm:pt>
    <dgm:pt modelId="{C804AB1B-BA6F-4E12-AEA2-8212875D4939}" type="sibTrans" cxnId="{26EE0738-08A7-4FFF-9DDB-DEB929A5812F}">
      <dgm:prSet/>
      <dgm:spPr/>
      <dgm:t>
        <a:bodyPr/>
        <a:lstStyle/>
        <a:p>
          <a:endParaRPr lang="ru-RU"/>
        </a:p>
      </dgm:t>
    </dgm:pt>
    <dgm:pt modelId="{A62B2B87-8D28-4377-B9F9-DF0CA49564BF}" type="parTrans" cxnId="{26EE0738-08A7-4FFF-9DDB-DEB929A5812F}">
      <dgm:prSet/>
      <dgm:spPr/>
      <dgm:t>
        <a:bodyPr/>
        <a:lstStyle/>
        <a:p>
          <a:endParaRPr lang="ru-RU"/>
        </a:p>
      </dgm:t>
    </dgm:pt>
    <dgm:pt modelId="{45AA38AB-D5AC-45BF-99C3-34250BF3ABCA}" type="pres">
      <dgm:prSet presAssocID="{AAE93351-02B4-402F-B779-C42E58C80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D6B31-D6C1-46E3-B7FD-30621159F644}" type="pres">
      <dgm:prSet presAssocID="{B306CE64-0B44-4184-B309-1C84563B432F}" presName="composite" presStyleCnt="0"/>
      <dgm:spPr/>
    </dgm:pt>
    <dgm:pt modelId="{B8E26EF7-096F-4586-80CF-B319306F7F98}" type="pres">
      <dgm:prSet presAssocID="{B306CE64-0B44-4184-B309-1C84563B43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5C45-5157-433E-8285-62BEF87DF606}" type="pres">
      <dgm:prSet presAssocID="{B306CE64-0B44-4184-B309-1C84563B432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1F3A-41B0-4722-8987-3EAD99B09FE1}" type="pres">
      <dgm:prSet presAssocID="{C2F557D7-8A8E-4751-8056-EACB4486BCFC}" presName="sp" presStyleCnt="0"/>
      <dgm:spPr/>
    </dgm:pt>
    <dgm:pt modelId="{399558A9-C3FB-4E1E-AD0C-21DC134E9178}" type="pres">
      <dgm:prSet presAssocID="{5959EC1B-2B9B-41A6-9F9D-38B2D52D1BA3}" presName="composite" presStyleCnt="0"/>
      <dgm:spPr/>
    </dgm:pt>
    <dgm:pt modelId="{AD2AD8AD-F123-48DB-99B2-924457652514}" type="pres">
      <dgm:prSet presAssocID="{5959EC1B-2B9B-41A6-9F9D-38B2D52D1B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F22-CA92-48FA-AB75-29CD6CE86F5B}" type="pres">
      <dgm:prSet presAssocID="{5959EC1B-2B9B-41A6-9F9D-38B2D52D1BA3}" presName="descendantText" presStyleLbl="alignAcc1" presStyleIdx="1" presStyleCnt="4" custScaleX="98418" custScaleY="10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69F4-DDD0-4609-AF1B-2600296C8451}" type="pres">
      <dgm:prSet presAssocID="{C804AB1B-BA6F-4E12-AEA2-8212875D4939}" presName="sp" presStyleCnt="0"/>
      <dgm:spPr/>
    </dgm:pt>
    <dgm:pt modelId="{2797AC6E-2215-4A52-B6D9-5184E7C3007C}" type="pres">
      <dgm:prSet presAssocID="{0C2711E8-ACFF-419F-BA8B-AB2690D02E7A}" presName="composite" presStyleCnt="0"/>
      <dgm:spPr/>
    </dgm:pt>
    <dgm:pt modelId="{1387876A-3D28-4881-865F-B9ED92AA6778}" type="pres">
      <dgm:prSet presAssocID="{0C2711E8-ACFF-419F-BA8B-AB2690D02E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8BAC-4227-40F3-959C-BA9F48DEA8DC}" type="pres">
      <dgm:prSet presAssocID="{0C2711E8-ACFF-419F-BA8B-AB2690D02E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D3F-AF49-49FE-93B9-543B01E6D359}" type="pres">
      <dgm:prSet presAssocID="{F837A0BF-2ED2-4728-B2EF-B36F509A7FC0}" presName="sp" presStyleCnt="0"/>
      <dgm:spPr/>
    </dgm:pt>
    <dgm:pt modelId="{BC526C6A-8B38-4DC2-B85E-D3EFA12F77E2}" type="pres">
      <dgm:prSet presAssocID="{AD675AC9-B882-4A1C-A487-B680529A9828}" presName="composite" presStyleCnt="0"/>
      <dgm:spPr/>
    </dgm:pt>
    <dgm:pt modelId="{2FBD74C5-C66F-4FE2-92FA-3C9F79C41AC8}" type="pres">
      <dgm:prSet presAssocID="{AD675AC9-B882-4A1C-A487-B680529A982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D09D-D270-4142-BD23-188916F80414}" type="pres">
      <dgm:prSet presAssocID="{AD675AC9-B882-4A1C-A487-B680529A982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9A85E-1D12-49BC-A397-072F1A138D2D}" type="presOf" srcId="{0C2711E8-ACFF-419F-BA8B-AB2690D02E7A}" destId="{1387876A-3D28-4881-865F-B9ED92AA6778}" srcOrd="0" destOrd="0" presId="urn:microsoft.com/office/officeart/2005/8/layout/chevron2"/>
    <dgm:cxn modelId="{3B242FC1-5593-4354-8E42-DD23FC99FBE7}" type="presOf" srcId="{F933804E-CE5A-44CA-BA9C-D3075119775D}" destId="{7A1AAF22-CA92-48FA-AB75-29CD6CE86F5B}" srcOrd="0" destOrd="0" presId="urn:microsoft.com/office/officeart/2005/8/layout/chevron2"/>
    <dgm:cxn modelId="{20DA576A-FD5B-4F0F-AD58-114702B50DF3}" type="presOf" srcId="{44E7F69B-98B9-41A3-A398-725E80525E64}" destId="{70EA5C45-5157-433E-8285-62BEF87DF606}" srcOrd="0" destOrd="0" presId="urn:microsoft.com/office/officeart/2005/8/layout/chevron2"/>
    <dgm:cxn modelId="{7F20EF58-C157-40DB-BF7E-DB6C8FF1F487}" type="presOf" srcId="{634B0A8E-9E00-46B3-AC38-B941EF5460CA}" destId="{728CD09D-D270-4142-BD23-188916F80414}" srcOrd="0" destOrd="0" presId="urn:microsoft.com/office/officeart/2005/8/layout/chevron2"/>
    <dgm:cxn modelId="{D5D6741F-5AD1-4E2B-A7CC-5DF155472832}" type="presOf" srcId="{7E551407-BCEB-4D1C-B430-4FD159FBFC8F}" destId="{5BD98BAC-4227-40F3-959C-BA9F48DEA8DC}" srcOrd="0" destOrd="0" presId="urn:microsoft.com/office/officeart/2005/8/layout/chevron2"/>
    <dgm:cxn modelId="{2A44FF1D-E837-4C02-ACE8-0270A0FD97CA}" srcId="{AAE93351-02B4-402F-B779-C42E58C80AAC}" destId="{B306CE64-0B44-4184-B309-1C84563B432F}" srcOrd="0" destOrd="0" parTransId="{621A3F3B-AE33-4510-BECF-3175B2E1CE15}" sibTransId="{C2F557D7-8A8E-4751-8056-EACB4486BCFC}"/>
    <dgm:cxn modelId="{A03525B7-785B-4E05-8E0D-4D38517916BE}" srcId="{AD675AC9-B882-4A1C-A487-B680529A9828}" destId="{634B0A8E-9E00-46B3-AC38-B941EF5460CA}" srcOrd="0" destOrd="0" parTransId="{AF8B8031-7952-4784-99CB-432F741A7CC8}" sibTransId="{4C682773-5B61-45EF-BE2F-0EECAFA6957F}"/>
    <dgm:cxn modelId="{0E828816-592A-49AE-BF2A-44654CFA3A62}" type="presOf" srcId="{AD675AC9-B882-4A1C-A487-B680529A9828}" destId="{2FBD74C5-C66F-4FE2-92FA-3C9F79C41AC8}" srcOrd="0" destOrd="0" presId="urn:microsoft.com/office/officeart/2005/8/layout/chevron2"/>
    <dgm:cxn modelId="{3896A8BB-96AF-468D-9F41-AC87FF0043A9}" srcId="{AAE93351-02B4-402F-B779-C42E58C80AAC}" destId="{0C2711E8-ACFF-419F-BA8B-AB2690D02E7A}" srcOrd="2" destOrd="0" parTransId="{D6EED051-BF6F-43A6-9BDA-26F30C29C75D}" sibTransId="{F837A0BF-2ED2-4728-B2EF-B36F509A7FC0}"/>
    <dgm:cxn modelId="{979711F1-7927-45B2-BE45-630EA19293DC}" srcId="{B306CE64-0B44-4184-B309-1C84563B432F}" destId="{44E7F69B-98B9-41A3-A398-725E80525E64}" srcOrd="0" destOrd="0" parTransId="{7F3AEEE9-A1B2-4125-933C-32B1572DBB41}" sibTransId="{B707849A-B456-4A45-A8FA-6E9F0C022C44}"/>
    <dgm:cxn modelId="{F9E9739D-21AF-4600-B593-7C24792A4EA6}" type="presOf" srcId="{AAE93351-02B4-402F-B779-C42E58C80AAC}" destId="{45AA38AB-D5AC-45BF-99C3-34250BF3ABCA}" srcOrd="0" destOrd="0" presId="urn:microsoft.com/office/officeart/2005/8/layout/chevron2"/>
    <dgm:cxn modelId="{26EE0738-08A7-4FFF-9DDB-DEB929A5812F}" srcId="{AAE93351-02B4-402F-B779-C42E58C80AAC}" destId="{5959EC1B-2B9B-41A6-9F9D-38B2D52D1BA3}" srcOrd="1" destOrd="0" parTransId="{A62B2B87-8D28-4377-B9F9-DF0CA49564BF}" sibTransId="{C804AB1B-BA6F-4E12-AEA2-8212875D4939}"/>
    <dgm:cxn modelId="{D80EB9A2-BDF1-428C-908D-80E945350DCE}" srcId="{AAE93351-02B4-402F-B779-C42E58C80AAC}" destId="{AD675AC9-B882-4A1C-A487-B680529A9828}" srcOrd="3" destOrd="0" parTransId="{08FFA394-F86B-499C-B2D4-F80FF94386FC}" sibTransId="{5AE77BD0-7D71-4D92-8AD1-6A539D6FFA3F}"/>
    <dgm:cxn modelId="{A136F4EE-6BF9-4802-9398-9B5DB0816196}" type="presOf" srcId="{B306CE64-0B44-4184-B309-1C84563B432F}" destId="{B8E26EF7-096F-4586-80CF-B319306F7F98}" srcOrd="0" destOrd="0" presId="urn:microsoft.com/office/officeart/2005/8/layout/chevron2"/>
    <dgm:cxn modelId="{75BBFD62-4202-4F88-A835-84F03F570F8F}" type="presOf" srcId="{5959EC1B-2B9B-41A6-9F9D-38B2D52D1BA3}" destId="{AD2AD8AD-F123-48DB-99B2-924457652514}" srcOrd="0" destOrd="0" presId="urn:microsoft.com/office/officeart/2005/8/layout/chevron2"/>
    <dgm:cxn modelId="{F56A25EC-0D3E-48A5-9FA1-43FFDA37F11C}" srcId="{5959EC1B-2B9B-41A6-9F9D-38B2D52D1BA3}" destId="{F933804E-CE5A-44CA-BA9C-D3075119775D}" srcOrd="0" destOrd="0" parTransId="{97B81DEB-D52B-4BF5-9018-509D58568EAC}" sibTransId="{B1628E7D-29E7-4B97-9E45-BAA8186D9AB0}"/>
    <dgm:cxn modelId="{0ADF4D10-E56F-4C14-BA29-29B6929CB7C2}" srcId="{0C2711E8-ACFF-419F-BA8B-AB2690D02E7A}" destId="{7E551407-BCEB-4D1C-B430-4FD159FBFC8F}" srcOrd="0" destOrd="0" parTransId="{099EE1F2-F52B-41BD-94C5-0BEF2233FCA6}" sibTransId="{E226D6CE-D427-4D23-AE51-27A6615FA5F2}"/>
    <dgm:cxn modelId="{4B5EB67F-D898-47DD-884E-5CE48387167E}" type="presParOf" srcId="{45AA38AB-D5AC-45BF-99C3-34250BF3ABCA}" destId="{382D6B31-D6C1-46E3-B7FD-30621159F644}" srcOrd="0" destOrd="0" presId="urn:microsoft.com/office/officeart/2005/8/layout/chevron2"/>
    <dgm:cxn modelId="{58EFEDC0-C091-40D6-8D32-85E33116B0E7}" type="presParOf" srcId="{382D6B31-D6C1-46E3-B7FD-30621159F644}" destId="{B8E26EF7-096F-4586-80CF-B319306F7F98}" srcOrd="0" destOrd="0" presId="urn:microsoft.com/office/officeart/2005/8/layout/chevron2"/>
    <dgm:cxn modelId="{1BB27B62-C349-4590-94C2-45C5BEE306F9}" type="presParOf" srcId="{382D6B31-D6C1-46E3-B7FD-30621159F644}" destId="{70EA5C45-5157-433E-8285-62BEF87DF606}" srcOrd="1" destOrd="0" presId="urn:microsoft.com/office/officeart/2005/8/layout/chevron2"/>
    <dgm:cxn modelId="{E7F54563-7FB4-47E6-BE82-494EDB6320EB}" type="presParOf" srcId="{45AA38AB-D5AC-45BF-99C3-34250BF3ABCA}" destId="{7FBC1F3A-41B0-4722-8987-3EAD99B09FE1}" srcOrd="1" destOrd="0" presId="urn:microsoft.com/office/officeart/2005/8/layout/chevron2"/>
    <dgm:cxn modelId="{196972CC-BFF4-4328-8000-55BB860789A4}" type="presParOf" srcId="{45AA38AB-D5AC-45BF-99C3-34250BF3ABCA}" destId="{399558A9-C3FB-4E1E-AD0C-21DC134E9178}" srcOrd="2" destOrd="0" presId="urn:microsoft.com/office/officeart/2005/8/layout/chevron2"/>
    <dgm:cxn modelId="{AA331EE3-60D8-4EC5-A56C-020DD9D46456}" type="presParOf" srcId="{399558A9-C3FB-4E1E-AD0C-21DC134E9178}" destId="{AD2AD8AD-F123-48DB-99B2-924457652514}" srcOrd="0" destOrd="0" presId="urn:microsoft.com/office/officeart/2005/8/layout/chevron2"/>
    <dgm:cxn modelId="{779982AF-D625-4AE2-9456-10854167C97C}" type="presParOf" srcId="{399558A9-C3FB-4E1E-AD0C-21DC134E9178}" destId="{7A1AAF22-CA92-48FA-AB75-29CD6CE86F5B}" srcOrd="1" destOrd="0" presId="urn:microsoft.com/office/officeart/2005/8/layout/chevron2"/>
    <dgm:cxn modelId="{C370AD5B-B5FF-42CE-865E-287AA8E7B9C8}" type="presParOf" srcId="{45AA38AB-D5AC-45BF-99C3-34250BF3ABCA}" destId="{170069F4-DDD0-4609-AF1B-2600296C8451}" srcOrd="3" destOrd="0" presId="urn:microsoft.com/office/officeart/2005/8/layout/chevron2"/>
    <dgm:cxn modelId="{C6515CDA-EBB2-4F9B-B40F-FFBCDBB25172}" type="presParOf" srcId="{45AA38AB-D5AC-45BF-99C3-34250BF3ABCA}" destId="{2797AC6E-2215-4A52-B6D9-5184E7C3007C}" srcOrd="4" destOrd="0" presId="urn:microsoft.com/office/officeart/2005/8/layout/chevron2"/>
    <dgm:cxn modelId="{5C1096DC-D249-4069-AF7C-5E4244D2E5B6}" type="presParOf" srcId="{2797AC6E-2215-4A52-B6D9-5184E7C3007C}" destId="{1387876A-3D28-4881-865F-B9ED92AA6778}" srcOrd="0" destOrd="0" presId="urn:microsoft.com/office/officeart/2005/8/layout/chevron2"/>
    <dgm:cxn modelId="{118341BB-DDB7-44EA-B69E-40269A827C20}" type="presParOf" srcId="{2797AC6E-2215-4A52-B6D9-5184E7C3007C}" destId="{5BD98BAC-4227-40F3-959C-BA9F48DEA8DC}" srcOrd="1" destOrd="0" presId="urn:microsoft.com/office/officeart/2005/8/layout/chevron2"/>
    <dgm:cxn modelId="{28241AA9-0462-4FBE-87C2-17578F829490}" type="presParOf" srcId="{45AA38AB-D5AC-45BF-99C3-34250BF3ABCA}" destId="{B7B3CD3F-AF49-49FE-93B9-543B01E6D359}" srcOrd="5" destOrd="0" presId="urn:microsoft.com/office/officeart/2005/8/layout/chevron2"/>
    <dgm:cxn modelId="{FA1FA5E7-DB78-47F8-B88B-239EA3232B55}" type="presParOf" srcId="{45AA38AB-D5AC-45BF-99C3-34250BF3ABCA}" destId="{BC526C6A-8B38-4DC2-B85E-D3EFA12F77E2}" srcOrd="6" destOrd="0" presId="urn:microsoft.com/office/officeart/2005/8/layout/chevron2"/>
    <dgm:cxn modelId="{387BECBA-E8E9-4599-893A-8587570A1438}" type="presParOf" srcId="{BC526C6A-8B38-4DC2-B85E-D3EFA12F77E2}" destId="{2FBD74C5-C66F-4FE2-92FA-3C9F79C41AC8}" srcOrd="0" destOrd="0" presId="urn:microsoft.com/office/officeart/2005/8/layout/chevron2"/>
    <dgm:cxn modelId="{B2345677-AE7A-40C2-BA27-45748533E6C8}" type="presParOf" srcId="{BC526C6A-8B38-4DC2-B85E-D3EFA12F77E2}" destId="{728CD09D-D270-4142-BD23-188916F80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6CD7F-6C76-4998-8341-A0CB9AB5B9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5DC2722-383A-48EA-A34D-E05C8EA7362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в сфере отдыха и оздоровления детей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120E26-FEF8-4978-958A-292E5588C40D}" type="parTrans" cxnId="{2A186EB4-4D55-4E0B-9159-F283DA9929AF}">
      <dgm:prSet/>
      <dgm:spPr/>
      <dgm:t>
        <a:bodyPr/>
        <a:lstStyle/>
        <a:p>
          <a:endParaRPr lang="ru-RU"/>
        </a:p>
      </dgm:t>
    </dgm:pt>
    <dgm:pt modelId="{3F628379-DB99-4D23-989A-4164E2FB6569}" type="sibTrans" cxnId="{2A186EB4-4D55-4E0B-9159-F283DA9929AF}">
      <dgm:prSet/>
      <dgm:spPr/>
      <dgm:t>
        <a:bodyPr/>
        <a:lstStyle/>
        <a:p>
          <a:endParaRPr lang="ru-RU"/>
        </a:p>
      </dgm:t>
    </dgm:pt>
    <dgm:pt modelId="{E134BD93-F60D-42F9-8383-734BC9F19E3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сфере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5A9DF-DDDF-40D1-B0C0-8FB6E627B245}" type="parTrans" cxnId="{C8B63609-15BC-4E73-B27E-EE8BFEC6FCDA}">
      <dgm:prSet/>
      <dgm:spPr/>
      <dgm:t>
        <a:bodyPr/>
        <a:lstStyle/>
        <a:p>
          <a:endParaRPr lang="ru-RU"/>
        </a:p>
      </dgm:t>
    </dgm:pt>
    <dgm:pt modelId="{13F2F950-99F8-425C-B9D4-CD18E380F647}" type="sibTrans" cxnId="{C8B63609-15BC-4E73-B27E-EE8BFEC6FCDA}">
      <dgm:prSet/>
      <dgm:spPr/>
      <dgm:t>
        <a:bodyPr/>
        <a:lstStyle/>
        <a:p>
          <a:endParaRPr lang="ru-RU"/>
        </a:p>
      </dgm:t>
    </dgm:pt>
    <dgm:pt modelId="{2B241B68-4C04-48B1-AE41-7680CE57EE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сфере отдыха и оздоровления детей 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E9257D-FBF4-4A93-BDC0-5025B7728941}" type="parTrans" cxnId="{52DA4A47-1596-453E-86A0-24DE27D16F85}">
      <dgm:prSet/>
      <dgm:spPr/>
      <dgm:t>
        <a:bodyPr/>
        <a:lstStyle/>
        <a:p>
          <a:endParaRPr lang="ru-RU"/>
        </a:p>
      </dgm:t>
    </dgm:pt>
    <dgm:pt modelId="{C8421462-5F06-41B9-B910-E9A2B1BBED8D}" type="sibTrans" cxnId="{52DA4A47-1596-453E-86A0-24DE27D16F85}">
      <dgm:prSet/>
      <dgm:spPr/>
      <dgm:t>
        <a:bodyPr/>
        <a:lstStyle/>
        <a:p>
          <a:endParaRPr lang="ru-RU"/>
        </a:p>
      </dgm:t>
    </dgm:pt>
    <dgm:pt modelId="{4140410D-F3C8-452D-BD3D-E492C0396E5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913564-4B10-4D0F-96B0-C35275C0C53D}" type="parTrans" cxnId="{2E7ABF20-D3FE-4CCE-8EA4-D2AD45E1B58A}">
      <dgm:prSet/>
      <dgm:spPr/>
      <dgm:t>
        <a:bodyPr/>
        <a:lstStyle/>
        <a:p>
          <a:endParaRPr lang="ru-RU"/>
        </a:p>
      </dgm:t>
    </dgm:pt>
    <dgm:pt modelId="{FE1A4305-7F75-4FF2-93EA-0C332C9DF898}" type="sibTrans" cxnId="{2E7ABF20-D3FE-4CCE-8EA4-D2AD45E1B58A}">
      <dgm:prSet/>
      <dgm:spPr/>
      <dgm:t>
        <a:bodyPr/>
        <a:lstStyle/>
        <a:p>
          <a:endParaRPr lang="ru-RU"/>
        </a:p>
      </dgm:t>
    </dgm:pt>
    <dgm:pt modelId="{DAEAE611-B697-4E04-8E58-685C6082673C}" type="pres">
      <dgm:prSet presAssocID="{A986CD7F-6C76-4998-8341-A0CB9AB5B955}" presName="linearFlow" presStyleCnt="0">
        <dgm:presLayoutVars>
          <dgm:dir/>
          <dgm:resizeHandles val="exact"/>
        </dgm:presLayoutVars>
      </dgm:prSet>
      <dgm:spPr/>
    </dgm:pt>
    <dgm:pt modelId="{6A989A29-6602-4AA9-B845-EF38CB6B04F6}" type="pres">
      <dgm:prSet presAssocID="{95DC2722-383A-48EA-A34D-E05C8EA73625}" presName="composite" presStyleCnt="0"/>
      <dgm:spPr/>
    </dgm:pt>
    <dgm:pt modelId="{E8D32948-D893-43D9-8EDE-DC423599249E}" type="pres">
      <dgm:prSet presAssocID="{95DC2722-383A-48EA-A34D-E05C8EA73625}" presName="imgShp" presStyleLbl="fgImgPlace1" presStyleIdx="0" presStyleCnt="4" custScaleX="371981" custScaleY="253523" custLinFactX="-12233" custLinFactNeighborX="-100000" custLinFactNeighborY="-1081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F1F79E20-C6F5-465A-B5ED-2326350EE83E}" type="pres">
      <dgm:prSet presAssocID="{95DC2722-383A-48EA-A34D-E05C8EA73625}" presName="txShp" presStyleLbl="node1" presStyleIdx="0" presStyleCnt="4" custScaleX="110775" custScaleY="265418" custLinFactNeighborX="7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2992-E125-4779-AE84-2A4B034AD906}" type="pres">
      <dgm:prSet presAssocID="{3F628379-DB99-4D23-989A-4164E2FB6569}" presName="spacing" presStyleCnt="0"/>
      <dgm:spPr/>
    </dgm:pt>
    <dgm:pt modelId="{00CC98B8-8477-43A8-BB3D-2FF1AC339E71}" type="pres">
      <dgm:prSet presAssocID="{E134BD93-F60D-42F9-8383-734BC9F19E36}" presName="composite" presStyleCnt="0"/>
      <dgm:spPr/>
    </dgm:pt>
    <dgm:pt modelId="{032F7A1E-54EE-496E-B028-A46E69DC96C5}" type="pres">
      <dgm:prSet presAssocID="{E134BD93-F60D-42F9-8383-734BC9F19E36}" presName="imgShp" presStyleLbl="fgImgPlace1" presStyleIdx="1" presStyleCnt="4" custScaleX="371495" custScaleY="231239" custLinFactX="-14997" custLinFactNeighborX="-100000" custLinFactNeighborY="-174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8B579ED9-9FD4-422B-AB9F-F135D7F0822F}" type="pres">
      <dgm:prSet presAssocID="{E134BD93-F60D-42F9-8383-734BC9F19E36}" presName="txShp" presStyleLbl="node1" presStyleIdx="1" presStyleCnt="4" custScaleX="109530" custScaleY="246944" custLinFactNeighborX="7291" custLinFactNeighborY="-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292FB-EEC2-4DEF-BF2E-A8407220D541}" type="pres">
      <dgm:prSet presAssocID="{13F2F950-99F8-425C-B9D4-CD18E380F647}" presName="spacing" presStyleCnt="0"/>
      <dgm:spPr/>
    </dgm:pt>
    <dgm:pt modelId="{9B685125-F905-4D30-9F85-0EB530C5CA7B}" type="pres">
      <dgm:prSet presAssocID="{2B241B68-4C04-48B1-AE41-7680CE57EE17}" presName="composite" presStyleCnt="0"/>
      <dgm:spPr/>
    </dgm:pt>
    <dgm:pt modelId="{CC35EEAC-8773-448C-90DE-CC79E9AB4919}" type="pres">
      <dgm:prSet presAssocID="{2B241B68-4C04-48B1-AE41-7680CE57EE17}" presName="imgShp" presStyleLbl="fgImgPlace1" presStyleIdx="2" presStyleCnt="4" custScaleX="373132" custScaleY="242445" custLinFactX="-19936" custLinFactNeighborX="-100000" custLinFactNeighborY="-2199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272B27C-828B-44C6-867E-C85510F0F8F1}" type="pres">
      <dgm:prSet presAssocID="{2B241B68-4C04-48B1-AE41-7680CE57EE17}" presName="txShp" presStyleLbl="node1" presStyleIdx="2" presStyleCnt="4" custScaleX="107479" custScaleY="269031" custLinFactNeighborX="8245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29B3-1BB6-4E93-8FB1-C716F3716C2C}" type="pres">
      <dgm:prSet presAssocID="{C8421462-5F06-41B9-B910-E9A2B1BBED8D}" presName="spacing" presStyleCnt="0"/>
      <dgm:spPr/>
    </dgm:pt>
    <dgm:pt modelId="{D25F858B-3EF1-4C13-8790-5B2B15A255C9}" type="pres">
      <dgm:prSet presAssocID="{4140410D-F3C8-452D-BD3D-E492C0396E52}" presName="composite" presStyleCnt="0"/>
      <dgm:spPr/>
    </dgm:pt>
    <dgm:pt modelId="{1D5E2F92-2464-4600-9B5E-2297D0532D56}" type="pres">
      <dgm:prSet presAssocID="{4140410D-F3C8-452D-BD3D-E492C0396E52}" presName="imgShp" presStyleLbl="fgImgPlace1" presStyleIdx="3" presStyleCnt="4" custScaleX="374119" custScaleY="261233" custLinFactX="-25810" custLinFactNeighborX="-100000" custLinFactNeighborY="-1559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8D68D55-6CBA-4C37-AA07-5C3ABCA70D03}" type="pres">
      <dgm:prSet presAssocID="{4140410D-F3C8-452D-BD3D-E492C0396E52}" presName="txShp" presStyleLbl="node1" presStyleIdx="3" presStyleCnt="4" custScaleX="108572" custScaleY="268501" custLinFactNeighborX="7291" custLinFactNeighborY="-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ABF20-D3FE-4CCE-8EA4-D2AD45E1B58A}" srcId="{A986CD7F-6C76-4998-8341-A0CB9AB5B955}" destId="{4140410D-F3C8-452D-BD3D-E492C0396E52}" srcOrd="3" destOrd="0" parTransId="{A7913564-4B10-4D0F-96B0-C35275C0C53D}" sibTransId="{FE1A4305-7F75-4FF2-93EA-0C332C9DF898}"/>
    <dgm:cxn modelId="{C9553B92-9F58-4751-A6D8-43A78A8ACBD3}" type="presOf" srcId="{A986CD7F-6C76-4998-8341-A0CB9AB5B955}" destId="{DAEAE611-B697-4E04-8E58-685C6082673C}" srcOrd="0" destOrd="0" presId="urn:microsoft.com/office/officeart/2005/8/layout/vList3"/>
    <dgm:cxn modelId="{52DA4A47-1596-453E-86A0-24DE27D16F85}" srcId="{A986CD7F-6C76-4998-8341-A0CB9AB5B955}" destId="{2B241B68-4C04-48B1-AE41-7680CE57EE17}" srcOrd="2" destOrd="0" parTransId="{44E9257D-FBF4-4A93-BDC0-5025B7728941}" sibTransId="{C8421462-5F06-41B9-B910-E9A2B1BBED8D}"/>
    <dgm:cxn modelId="{C8B63609-15BC-4E73-B27E-EE8BFEC6FCDA}" srcId="{A986CD7F-6C76-4998-8341-A0CB9AB5B955}" destId="{E134BD93-F60D-42F9-8383-734BC9F19E36}" srcOrd="1" destOrd="0" parTransId="{E895A9DF-DDDF-40D1-B0C0-8FB6E627B245}" sibTransId="{13F2F950-99F8-425C-B9D4-CD18E380F647}"/>
    <dgm:cxn modelId="{5E4A65A1-C865-40C0-8FEF-A35BE8B6DB26}" type="presOf" srcId="{95DC2722-383A-48EA-A34D-E05C8EA73625}" destId="{F1F79E20-C6F5-465A-B5ED-2326350EE83E}" srcOrd="0" destOrd="0" presId="urn:microsoft.com/office/officeart/2005/8/layout/vList3"/>
    <dgm:cxn modelId="{54A5CE26-F1FB-4408-8F75-50DDDE4B63D2}" type="presOf" srcId="{4140410D-F3C8-452D-BD3D-E492C0396E52}" destId="{98D68D55-6CBA-4C37-AA07-5C3ABCA70D03}" srcOrd="0" destOrd="0" presId="urn:microsoft.com/office/officeart/2005/8/layout/vList3"/>
    <dgm:cxn modelId="{BC2F9B7E-277B-462C-99D9-45DEE721FFD9}" type="presOf" srcId="{2B241B68-4C04-48B1-AE41-7680CE57EE17}" destId="{9272B27C-828B-44C6-867E-C85510F0F8F1}" srcOrd="0" destOrd="0" presId="urn:microsoft.com/office/officeart/2005/8/layout/vList3"/>
    <dgm:cxn modelId="{2A186EB4-4D55-4E0B-9159-F283DA9929AF}" srcId="{A986CD7F-6C76-4998-8341-A0CB9AB5B955}" destId="{95DC2722-383A-48EA-A34D-E05C8EA73625}" srcOrd="0" destOrd="0" parTransId="{3E120E26-FEF8-4978-958A-292E5588C40D}" sibTransId="{3F628379-DB99-4D23-989A-4164E2FB6569}"/>
    <dgm:cxn modelId="{32443739-9288-40F3-B370-82424B165BDB}" type="presOf" srcId="{E134BD93-F60D-42F9-8383-734BC9F19E36}" destId="{8B579ED9-9FD4-422B-AB9F-F135D7F0822F}" srcOrd="0" destOrd="0" presId="urn:microsoft.com/office/officeart/2005/8/layout/vList3"/>
    <dgm:cxn modelId="{1B4977CE-6006-4E90-A698-93FDBA817868}" type="presParOf" srcId="{DAEAE611-B697-4E04-8E58-685C6082673C}" destId="{6A989A29-6602-4AA9-B845-EF38CB6B04F6}" srcOrd="0" destOrd="0" presId="urn:microsoft.com/office/officeart/2005/8/layout/vList3"/>
    <dgm:cxn modelId="{054F94C4-CAA6-402F-9CBF-D7D260F8E981}" type="presParOf" srcId="{6A989A29-6602-4AA9-B845-EF38CB6B04F6}" destId="{E8D32948-D893-43D9-8EDE-DC423599249E}" srcOrd="0" destOrd="0" presId="urn:microsoft.com/office/officeart/2005/8/layout/vList3"/>
    <dgm:cxn modelId="{8EA6302E-5EF9-4AEA-B578-A2BD9C86870A}" type="presParOf" srcId="{6A989A29-6602-4AA9-B845-EF38CB6B04F6}" destId="{F1F79E20-C6F5-465A-B5ED-2326350EE83E}" srcOrd="1" destOrd="0" presId="urn:microsoft.com/office/officeart/2005/8/layout/vList3"/>
    <dgm:cxn modelId="{02B6ADB6-678A-4E44-88CB-9B628BAD2401}" type="presParOf" srcId="{DAEAE611-B697-4E04-8E58-685C6082673C}" destId="{CAB52992-E125-4779-AE84-2A4B034AD906}" srcOrd="1" destOrd="0" presId="urn:microsoft.com/office/officeart/2005/8/layout/vList3"/>
    <dgm:cxn modelId="{A48511B1-0FEA-4AA0-BBF0-F0279B347677}" type="presParOf" srcId="{DAEAE611-B697-4E04-8E58-685C6082673C}" destId="{00CC98B8-8477-43A8-BB3D-2FF1AC339E71}" srcOrd="2" destOrd="0" presId="urn:microsoft.com/office/officeart/2005/8/layout/vList3"/>
    <dgm:cxn modelId="{CDA0D486-12CE-40B0-A09D-0A3DF2A22023}" type="presParOf" srcId="{00CC98B8-8477-43A8-BB3D-2FF1AC339E71}" destId="{032F7A1E-54EE-496E-B028-A46E69DC96C5}" srcOrd="0" destOrd="0" presId="urn:microsoft.com/office/officeart/2005/8/layout/vList3"/>
    <dgm:cxn modelId="{5D6599BC-C4B2-4BBB-B133-16F26FB45F8E}" type="presParOf" srcId="{00CC98B8-8477-43A8-BB3D-2FF1AC339E71}" destId="{8B579ED9-9FD4-422B-AB9F-F135D7F0822F}" srcOrd="1" destOrd="0" presId="urn:microsoft.com/office/officeart/2005/8/layout/vList3"/>
    <dgm:cxn modelId="{0A9B20F0-EA9E-4D3E-92C9-85F110823F72}" type="presParOf" srcId="{DAEAE611-B697-4E04-8E58-685C6082673C}" destId="{95C292FB-EEC2-4DEF-BF2E-A8407220D541}" srcOrd="3" destOrd="0" presId="urn:microsoft.com/office/officeart/2005/8/layout/vList3"/>
    <dgm:cxn modelId="{636E07F5-B4C6-4865-964E-78D388DF0AAA}" type="presParOf" srcId="{DAEAE611-B697-4E04-8E58-685C6082673C}" destId="{9B685125-F905-4D30-9F85-0EB530C5CA7B}" srcOrd="4" destOrd="0" presId="urn:microsoft.com/office/officeart/2005/8/layout/vList3"/>
    <dgm:cxn modelId="{8B6D59BC-E1A5-4468-9F8C-C4282539139E}" type="presParOf" srcId="{9B685125-F905-4D30-9F85-0EB530C5CA7B}" destId="{CC35EEAC-8773-448C-90DE-CC79E9AB4919}" srcOrd="0" destOrd="0" presId="urn:microsoft.com/office/officeart/2005/8/layout/vList3"/>
    <dgm:cxn modelId="{9948402E-D3FC-4445-B0E1-16F0B7D4EADF}" type="presParOf" srcId="{9B685125-F905-4D30-9F85-0EB530C5CA7B}" destId="{9272B27C-828B-44C6-867E-C85510F0F8F1}" srcOrd="1" destOrd="0" presId="urn:microsoft.com/office/officeart/2005/8/layout/vList3"/>
    <dgm:cxn modelId="{E61AF078-08DC-40E2-8ED3-0C1A96AA7AC6}" type="presParOf" srcId="{DAEAE611-B697-4E04-8E58-685C6082673C}" destId="{17D329B3-1BB6-4E93-8FB1-C716F3716C2C}" srcOrd="5" destOrd="0" presId="urn:microsoft.com/office/officeart/2005/8/layout/vList3"/>
    <dgm:cxn modelId="{23C25C3E-FE63-4D58-B341-9A5F1B99DF82}" type="presParOf" srcId="{DAEAE611-B697-4E04-8E58-685C6082673C}" destId="{D25F858B-3EF1-4C13-8790-5B2B15A255C9}" srcOrd="6" destOrd="0" presId="urn:microsoft.com/office/officeart/2005/8/layout/vList3"/>
    <dgm:cxn modelId="{CD304CED-8BF3-4E64-B92F-8B6D3C683B7B}" type="presParOf" srcId="{D25F858B-3EF1-4C13-8790-5B2B15A255C9}" destId="{1D5E2F92-2464-4600-9B5E-2297D0532D56}" srcOrd="0" destOrd="0" presId="urn:microsoft.com/office/officeart/2005/8/layout/vList3"/>
    <dgm:cxn modelId="{B88FCD93-5D08-4D39-BCD4-34F900571F6A}" type="presParOf" srcId="{D25F858B-3EF1-4C13-8790-5B2B15A255C9}" destId="{98D68D55-6CBA-4C37-AA07-5C3ABCA70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5FF9B-054C-48AF-9FFB-3F93F6024088}">
      <dsp:nvSpPr>
        <dsp:cNvPr id="0" name=""/>
        <dsp:cNvSpPr/>
      </dsp:nvSpPr>
      <dsp:spPr>
        <a:xfrm rot="5400000">
          <a:off x="-281102" y="283736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81102" y="283736"/>
        <a:ext cx="1891575" cy="1324102"/>
      </dsp:txXfrm>
    </dsp:sp>
    <dsp:sp modelId="{BC39E1BE-B124-4292-9A68-B93432E53B26}">
      <dsp:nvSpPr>
        <dsp:cNvPr id="0" name=""/>
        <dsp:cNvSpPr/>
      </dsp:nvSpPr>
      <dsp:spPr>
        <a:xfrm rot="5400000">
          <a:off x="3458499" y="-2164608"/>
          <a:ext cx="1229524" cy="5568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осуществление:</a:t>
          </a:r>
          <a:endParaRPr lang="ru-RU" sz="2000" kern="1200" dirty="0"/>
        </a:p>
      </dsp:txBody>
      <dsp:txXfrm rot="5400000">
        <a:off x="3458499" y="-2164608"/>
        <a:ext cx="1229524" cy="5568310"/>
      </dsp:txXfrm>
    </dsp:sp>
    <dsp:sp modelId="{A3E75444-80B3-401B-8013-EEF9366D97FD}">
      <dsp:nvSpPr>
        <dsp:cNvPr id="0" name=""/>
        <dsp:cNvSpPr/>
      </dsp:nvSpPr>
      <dsp:spPr>
        <a:xfrm rot="5400000">
          <a:off x="-318733" y="2005544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318733" y="2005544"/>
        <a:ext cx="1891575" cy="1324102"/>
      </dsp:txXfrm>
    </dsp:sp>
    <dsp:sp modelId="{95700701-04BA-4CB1-9E25-AFDE06E1CBB6}">
      <dsp:nvSpPr>
        <dsp:cNvPr id="0" name=""/>
        <dsp:cNvSpPr/>
      </dsp:nvSpPr>
      <dsp:spPr>
        <a:xfrm rot="5400000">
          <a:off x="3442558" y="-517579"/>
          <a:ext cx="1261405" cy="570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с 27 ноября 2017 года 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442558" y="-517579"/>
        <a:ext cx="1261405" cy="5708297"/>
      </dsp:txXfrm>
    </dsp:sp>
    <dsp:sp modelId="{AE33D7FE-B333-44D4-BA72-779DF9BAD6A5}">
      <dsp:nvSpPr>
        <dsp:cNvPr id="0" name=""/>
        <dsp:cNvSpPr/>
      </dsp:nvSpPr>
      <dsp:spPr>
        <a:xfrm rot="5400000">
          <a:off x="-318733" y="3706626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318733" y="3706626"/>
        <a:ext cx="1891575" cy="1324102"/>
      </dsp:txXfrm>
    </dsp:sp>
    <dsp:sp modelId="{31AFCFE5-F616-42A1-BBE8-414C445220A5}">
      <dsp:nvSpPr>
        <dsp:cNvPr id="0" name=""/>
        <dsp:cNvSpPr/>
      </dsp:nvSpPr>
      <dsp:spPr>
        <a:xfrm rot="5400000">
          <a:off x="3530321" y="1311045"/>
          <a:ext cx="1085878" cy="5453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2018 году проведено 5 проверок организаций отдыха и оздоровления детей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30321" y="1311045"/>
        <a:ext cx="1085878" cy="54532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3271957" y="-2672126"/>
          <a:ext cx="1298933" cy="67285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12 Федерального закона от 24 июля 1998 года № 124-ФЗ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гарантиях прав ребенка в Российской Федерации»;</a:t>
          </a:r>
          <a:endParaRPr lang="ru-RU" sz="1600" b="1" i="0" kern="1200" dirty="0">
            <a:solidFill>
              <a:srgbClr val="002060"/>
            </a:solidFill>
          </a:endParaRPr>
        </a:p>
      </dsp:txBody>
      <dsp:txXfrm rot="5400000">
        <a:off x="3271957" y="-2672126"/>
        <a:ext cx="1298933" cy="6728558"/>
      </dsp:txXfrm>
    </dsp:sp>
    <dsp:sp modelId="{880EE362-B7D1-43FC-847C-A02C112A6394}">
      <dsp:nvSpPr>
        <dsp:cNvPr id="0" name=""/>
        <dsp:cNvSpPr/>
      </dsp:nvSpPr>
      <dsp:spPr>
        <a:xfrm>
          <a:off x="85" y="43"/>
          <a:ext cx="552086" cy="134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5" y="43"/>
        <a:ext cx="552086" cy="1344884"/>
      </dsp:txXfrm>
    </dsp:sp>
    <dsp:sp modelId="{16BA8B3A-2541-48A2-A6A6-5C3030BDA857}">
      <dsp:nvSpPr>
        <dsp:cNvPr id="0" name=""/>
        <dsp:cNvSpPr/>
      </dsp:nvSpPr>
      <dsp:spPr>
        <a:xfrm rot="5400000">
          <a:off x="3124347" y="-946117"/>
          <a:ext cx="1617795" cy="6704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0" u="none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приказом Министерства образования и науки Российской Федерации от 13 июля 2017 года № 656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утверждении примерных положений об организациях отдыха детей и их оздоровления»;</a:t>
          </a:r>
          <a:endParaRPr lang="ru-RU" sz="16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национальным стандартом Российской Федерации ГОСТ Р 528887-2018 </a:t>
          </a:r>
          <a:r>
            <a:rPr lang="ru-RU" sz="1600" b="1" u="none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«Услуги детям в учреждениях отдыха и оздоровления»;</a:t>
          </a:r>
          <a:endParaRPr lang="ru-RU" sz="16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24347" y="-946117"/>
        <a:ext cx="1617795" cy="6704748"/>
      </dsp:txXfrm>
    </dsp:sp>
    <dsp:sp modelId="{92D55853-9892-44E4-9489-61F4679B057C}">
      <dsp:nvSpPr>
        <dsp:cNvPr id="0" name=""/>
        <dsp:cNvSpPr/>
      </dsp:nvSpPr>
      <dsp:spPr>
        <a:xfrm>
          <a:off x="85" y="1581304"/>
          <a:ext cx="580785" cy="164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5" y="1581304"/>
        <a:ext cx="580785" cy="1649904"/>
      </dsp:txXfrm>
    </dsp:sp>
    <dsp:sp modelId="{CD546260-E94A-4053-A3B2-1782A6D8B70A}">
      <dsp:nvSpPr>
        <dsp:cNvPr id="0" name=""/>
        <dsp:cNvSpPr/>
      </dsp:nvSpPr>
      <dsp:spPr>
        <a:xfrm rot="5400000">
          <a:off x="3284157" y="766061"/>
          <a:ext cx="1267164" cy="6723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20 закона Вологодской области от 16 марта 2015 года № 3602-ОЗ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охране семьи, материнства, отцовства и детства в Вологодской области».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284157" y="766061"/>
        <a:ext cx="1267164" cy="6723727"/>
      </dsp:txXfrm>
    </dsp:sp>
    <dsp:sp modelId="{A9079A5B-5BEB-488B-8502-6990A248E2FB}">
      <dsp:nvSpPr>
        <dsp:cNvPr id="0" name=""/>
        <dsp:cNvSpPr/>
      </dsp:nvSpPr>
      <dsp:spPr>
        <a:xfrm>
          <a:off x="85" y="3467585"/>
          <a:ext cx="555791" cy="1320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5" y="3467585"/>
        <a:ext cx="555791" cy="13206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2760133" y="-2218351"/>
          <a:ext cx="1935983" cy="64064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0" kern="1200" dirty="0">
            <a:solidFill>
              <a:srgbClr val="00206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состояло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760133" y="-2218351"/>
        <a:ext cx="1935983" cy="6406445"/>
      </dsp:txXfrm>
    </dsp:sp>
    <dsp:sp modelId="{880EE362-B7D1-43FC-847C-A02C112A6394}">
      <dsp:nvSpPr>
        <dsp:cNvPr id="0" name=""/>
        <dsp:cNvSpPr/>
      </dsp:nvSpPr>
      <dsp:spPr>
        <a:xfrm>
          <a:off x="159" y="693"/>
          <a:ext cx="524743" cy="196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59" y="693"/>
        <a:ext cx="524743" cy="1968354"/>
      </dsp:txXfrm>
    </dsp:sp>
    <dsp:sp modelId="{16BA8B3A-2541-48A2-A6A6-5C3030BDA857}">
      <dsp:nvSpPr>
        <dsp:cNvPr id="0" name=""/>
        <dsp:cNvSpPr/>
      </dsp:nvSpPr>
      <dsp:spPr>
        <a:xfrm rot="5400000">
          <a:off x="3168149" y="-495966"/>
          <a:ext cx="1141310" cy="637342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отдыхом и оздоровлением  охвачено 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3168149" y="-495966"/>
        <a:ext cx="1141310" cy="6373420"/>
      </dsp:txXfrm>
    </dsp:sp>
    <dsp:sp modelId="{92D55853-9892-44E4-9489-61F4679B057C}">
      <dsp:nvSpPr>
        <dsp:cNvPr id="0" name=""/>
        <dsp:cNvSpPr/>
      </dsp:nvSpPr>
      <dsp:spPr>
        <a:xfrm>
          <a:off x="159" y="2098120"/>
          <a:ext cx="551934" cy="118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9" y="2098120"/>
        <a:ext cx="551934" cy="1185246"/>
      </dsp:txXfrm>
    </dsp:sp>
    <dsp:sp modelId="{CD546260-E94A-4053-A3B2-1782A6D8B70A}">
      <dsp:nvSpPr>
        <dsp:cNvPr id="0" name=""/>
        <dsp:cNvSpPr/>
      </dsp:nvSpPr>
      <dsp:spPr>
        <a:xfrm rot="5400000">
          <a:off x="3197199" y="886575"/>
          <a:ext cx="1179825" cy="628925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осуществляли деятельность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97199" y="886575"/>
        <a:ext cx="1179825" cy="6289258"/>
      </dsp:txXfrm>
    </dsp:sp>
    <dsp:sp modelId="{A9079A5B-5BEB-488B-8502-6990A248E2FB}">
      <dsp:nvSpPr>
        <dsp:cNvPr id="0" name=""/>
        <dsp:cNvSpPr/>
      </dsp:nvSpPr>
      <dsp:spPr>
        <a:xfrm>
          <a:off x="159" y="3412439"/>
          <a:ext cx="642162" cy="1257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59" y="3412439"/>
        <a:ext cx="642162" cy="12571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26EF7-096F-4586-80CF-B319306F7F98}">
      <dsp:nvSpPr>
        <dsp:cNvPr id="0" name=""/>
        <dsp:cNvSpPr/>
      </dsp:nvSpPr>
      <dsp:spPr>
        <a:xfrm rot="5400000">
          <a:off x="-184773" y="18650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84773" y="186502"/>
        <a:ext cx="1231821" cy="862274"/>
      </dsp:txXfrm>
    </dsp:sp>
    <dsp:sp modelId="{70EA5C45-5157-433E-8285-62BEF87DF606}">
      <dsp:nvSpPr>
        <dsp:cNvPr id="0" name=""/>
        <dsp:cNvSpPr/>
      </dsp:nvSpPr>
      <dsp:spPr>
        <a:xfrm rot="5400000">
          <a:off x="3545828" y="-2681823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kern="1200" dirty="0"/>
        </a:p>
      </dsp:txBody>
      <dsp:txXfrm rot="5400000">
        <a:off x="3545828" y="-2681823"/>
        <a:ext cx="800683" cy="6167790"/>
      </dsp:txXfrm>
    </dsp:sp>
    <dsp:sp modelId="{AD2AD8AD-F123-48DB-99B2-924457652514}">
      <dsp:nvSpPr>
        <dsp:cNvPr id="0" name=""/>
        <dsp:cNvSpPr/>
      </dsp:nvSpPr>
      <dsp:spPr>
        <a:xfrm rot="5400000">
          <a:off x="-184773" y="129301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84773" y="1293012"/>
        <a:ext cx="1231821" cy="862274"/>
      </dsp:txXfrm>
    </dsp:sp>
    <dsp:sp modelId="{7A1AAF22-CA92-48FA-AB75-29CD6CE86F5B}">
      <dsp:nvSpPr>
        <dsp:cNvPr id="0" name=""/>
        <dsp:cNvSpPr/>
      </dsp:nvSpPr>
      <dsp:spPr>
        <a:xfrm rot="5400000">
          <a:off x="3524926" y="-1526527"/>
          <a:ext cx="842487" cy="607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kern="1200" dirty="0"/>
        </a:p>
      </dsp:txBody>
      <dsp:txXfrm rot="5400000">
        <a:off x="3524926" y="-1526527"/>
        <a:ext cx="842487" cy="6070215"/>
      </dsp:txXfrm>
    </dsp:sp>
    <dsp:sp modelId="{1387876A-3D28-4881-865F-B9ED92AA6778}">
      <dsp:nvSpPr>
        <dsp:cNvPr id="0" name=""/>
        <dsp:cNvSpPr/>
      </dsp:nvSpPr>
      <dsp:spPr>
        <a:xfrm rot="5400000">
          <a:off x="-184773" y="2378619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4773" y="2378619"/>
        <a:ext cx="1231821" cy="862274"/>
      </dsp:txXfrm>
    </dsp:sp>
    <dsp:sp modelId="{5BD98BAC-4227-40F3-959C-BA9F48DEA8DC}">
      <dsp:nvSpPr>
        <dsp:cNvPr id="0" name=""/>
        <dsp:cNvSpPr/>
      </dsp:nvSpPr>
      <dsp:spPr>
        <a:xfrm rot="5400000">
          <a:off x="3545828" y="-489706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45828" y="-489706"/>
        <a:ext cx="800683" cy="6167790"/>
      </dsp:txXfrm>
    </dsp:sp>
    <dsp:sp modelId="{2FBD74C5-C66F-4FE2-92FA-3C9F79C41AC8}">
      <dsp:nvSpPr>
        <dsp:cNvPr id="0" name=""/>
        <dsp:cNvSpPr/>
      </dsp:nvSpPr>
      <dsp:spPr>
        <a:xfrm rot="5400000">
          <a:off x="-184773" y="3464227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4773" y="3464227"/>
        <a:ext cx="1231821" cy="862274"/>
      </dsp:txXfrm>
    </dsp:sp>
    <dsp:sp modelId="{728CD09D-D270-4142-BD23-188916F80414}">
      <dsp:nvSpPr>
        <dsp:cNvPr id="0" name=""/>
        <dsp:cNvSpPr/>
      </dsp:nvSpPr>
      <dsp:spPr>
        <a:xfrm rot="5400000">
          <a:off x="3545828" y="595901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545828" y="595901"/>
        <a:ext cx="800683" cy="61677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79E20-C6F5-465A-B5ED-2326350EE83E}">
      <dsp:nvSpPr>
        <dsp:cNvPr id="0" name=""/>
        <dsp:cNvSpPr/>
      </dsp:nvSpPr>
      <dsp:spPr>
        <a:xfrm rot="10800000">
          <a:off x="1543623" y="204"/>
          <a:ext cx="5099050" cy="114046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в сфере отдыха и оздоровления детей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43623" y="204"/>
        <a:ext cx="5099050" cy="1140467"/>
      </dsp:txXfrm>
    </dsp:sp>
    <dsp:sp modelId="{E8D32948-D893-43D9-8EDE-DC423599249E}">
      <dsp:nvSpPr>
        <dsp:cNvPr id="0" name=""/>
        <dsp:cNvSpPr/>
      </dsp:nvSpPr>
      <dsp:spPr>
        <a:xfrm>
          <a:off x="153584" y="0"/>
          <a:ext cx="1598355" cy="10893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9ED9-9FD4-422B-AB9F-F135D7F0822F}">
      <dsp:nvSpPr>
        <dsp:cNvPr id="0" name=""/>
        <dsp:cNvSpPr/>
      </dsp:nvSpPr>
      <dsp:spPr>
        <a:xfrm rot="10800000">
          <a:off x="1565092" y="1240096"/>
          <a:ext cx="5041742" cy="106108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сфере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65092" y="1240096"/>
        <a:ext cx="5041742" cy="1061087"/>
      </dsp:txXfrm>
    </dsp:sp>
    <dsp:sp modelId="{032F7A1E-54EE-496E-B028-A46E69DC96C5}">
      <dsp:nvSpPr>
        <dsp:cNvPr id="0" name=""/>
        <dsp:cNvSpPr/>
      </dsp:nvSpPr>
      <dsp:spPr>
        <a:xfrm>
          <a:off x="156557" y="1227770"/>
          <a:ext cx="1596267" cy="9936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B27C-828B-44C6-867E-C85510F0F8F1}">
      <dsp:nvSpPr>
        <dsp:cNvPr id="0" name=""/>
        <dsp:cNvSpPr/>
      </dsp:nvSpPr>
      <dsp:spPr>
        <a:xfrm rot="10800000">
          <a:off x="1681570" y="2435046"/>
          <a:ext cx="4947333" cy="115599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сфере отдыха и оздоровления детей 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81570" y="2435046"/>
        <a:ext cx="4947333" cy="1155992"/>
      </dsp:txXfrm>
    </dsp:sp>
    <dsp:sp modelId="{CC35EEAC-8773-448C-90DE-CC79E9AB4919}">
      <dsp:nvSpPr>
        <dsp:cNvPr id="0" name=""/>
        <dsp:cNvSpPr/>
      </dsp:nvSpPr>
      <dsp:spPr>
        <a:xfrm>
          <a:off x="157178" y="2420918"/>
          <a:ext cx="1603301" cy="10417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8D55-6CBA-4C37-AA07-5C3ABCA70D03}">
      <dsp:nvSpPr>
        <dsp:cNvPr id="0" name=""/>
        <dsp:cNvSpPr/>
      </dsp:nvSpPr>
      <dsp:spPr>
        <a:xfrm rot="10800000">
          <a:off x="1600983" y="3722694"/>
          <a:ext cx="4997645" cy="115371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00983" y="3722694"/>
        <a:ext cx="4997645" cy="1153714"/>
      </dsp:txXfrm>
    </dsp:sp>
    <dsp:sp modelId="{1D5E2F92-2464-4600-9B5E-2297D0532D56}">
      <dsp:nvSpPr>
        <dsp:cNvPr id="0" name=""/>
        <dsp:cNvSpPr/>
      </dsp:nvSpPr>
      <dsp:spPr>
        <a:xfrm>
          <a:off x="118300" y="3691168"/>
          <a:ext cx="1607542" cy="1122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A5812-181F-4EFD-9573-DDB9E420AEBB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7B0A-2703-4427-AC0B-B0731C6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8514-4B9A-403D-AFFF-8DD82779852E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92B4-29F9-4D5C-A72A-3BDE60BF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D95E-E338-414E-9C1E-8119066F1B89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C89B-C953-488E-A613-11EED45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6020-9A40-41B1-BFA6-865834AA61DB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794-A0FF-4343-9312-A6EE308F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BDAC-E438-43AE-AFCF-ADD2E09BFF71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B79-2849-439F-A2FC-FF67E5A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5AE6-18A2-4CB7-955E-B3D23B905DCB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924-2956-4956-A205-F2490D6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440C-518C-469E-8F0F-09404100CBB3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6D6-F9DD-4026-9183-EB956F4A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D53A-2790-4B1E-9B4A-523C8B6AC798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2C-46BE-44DE-B66A-AC0CE1A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3A02-9320-458C-A9DF-7F7B542EC515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6704-72DD-4E74-B941-83AEF7DE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B25-1F3F-4363-91AD-79412B1CD3D9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098D-74CE-436C-95C8-12E77B23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B745-99BD-464A-B84A-7DDE1A68A764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57FE-4623-42BD-B625-55C9F741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1E91-7958-455A-8B07-E72BAC8FC53D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239-118B-4160-8FF1-2EA589C1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38073-380E-474E-AFED-787372CFACCA}" type="datetime1">
              <a:rPr lang="ru-RU" smtClean="0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43A-9379-4BD3-87BA-CD206DAF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517058" cy="6858000"/>
          </a:xfrm>
          <a:prstGeom prst="rect">
            <a:avLst/>
          </a:prstGeom>
          <a:noFill/>
        </p:spPr>
      </p:pic>
      <p:grpSp>
        <p:nvGrpSpPr>
          <p:cNvPr id="14340" name="Группа 89"/>
          <p:cNvGrpSpPr>
            <a:grpSpLocks noChangeAspect="1"/>
          </p:cNvGrpSpPr>
          <p:nvPr/>
        </p:nvGrpSpPr>
        <p:grpSpPr bwMode="auto">
          <a:xfrm>
            <a:off x="334296" y="2051154"/>
            <a:ext cx="1795461" cy="1795462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5653548"/>
            <a:ext cx="506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мая 2019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г.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382296" y="953729"/>
            <a:ext cx="4984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социальной защиты населения Вологодской области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осуществления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2018 года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одзаголовок 87"/>
          <p:cNvSpPr>
            <a:spLocks noGrp="1"/>
          </p:cNvSpPr>
          <p:nvPr>
            <p:ph type="subTitle" idx="1"/>
          </p:nvPr>
        </p:nvSpPr>
        <p:spPr>
          <a:xfrm>
            <a:off x="2340077" y="196645"/>
            <a:ext cx="5948517" cy="580102"/>
          </a:xfrm>
        </p:spPr>
        <p:txBody>
          <a:bodyPr/>
          <a:lstStyle/>
          <a:p>
            <a:r>
              <a:rPr lang="ru-RU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5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572" y="157314"/>
            <a:ext cx="540534" cy="45228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090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17987" y="182458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17523" y="1533832"/>
            <a:ext cx="7561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77961" y="904568"/>
            <a:ext cx="5919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план проведения плановых проверок юридических лиц и индивидуальных предпринимателей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 год включены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организаций отдыха детей и их оздоровления: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66452" y="2163052"/>
            <a:ext cx="6046838" cy="40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Сямженского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«Детский оздоровительный центр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«Солнечный»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(июнь)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 Вологодской областной Федерации профсоюзов санаторий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«Новый источник»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(июнь)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общероссийской общественной организации профессионального союза работников агропромышленного комплекса Российской Федерации санаторий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«Каменная гора»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(июль)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b="1" i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«Детско-юношеский центр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«Единство»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(август).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408"/>
          <a:stretch>
            <a:fillRect/>
          </a:stretch>
        </p:blipFill>
        <p:spPr bwMode="auto">
          <a:xfrm>
            <a:off x="1" y="0"/>
            <a:ext cx="1396180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671486" y="560440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1549" y="766916"/>
            <a:ext cx="667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661649" y="665421"/>
            <a:ext cx="676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году планируется: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33832" y="1386348"/>
          <a:ext cx="6921910" cy="4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28674" name="Группа 5"/>
          <p:cNvGrpSpPr>
            <a:grpSpLocks noChangeAspect="1"/>
          </p:cNvGrpSpPr>
          <p:nvPr/>
        </p:nvGrpSpPr>
        <p:grpSpPr bwMode="auto">
          <a:xfrm>
            <a:off x="369888" y="2111375"/>
            <a:ext cx="2100262" cy="2101850"/>
            <a:chOff x="-2764753" y="3418199"/>
            <a:chExt cx="2609023" cy="2609022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078164" y="3824748"/>
            <a:ext cx="5505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E2B79-2849-439F-A2FC-FF67E5A03C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5024284" cy="155349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Александр Васильевич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вопросам развития социальной инфраструктуры, заместитель начальника Департамента социальной защиты населения Вологодской 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525463" y="2149475"/>
            <a:ext cx="2100262" cy="2100263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988" y="5404250"/>
            <a:ext cx="509456" cy="426278"/>
          </a:xfrm>
          <a:prstGeom prst="rect">
            <a:avLst/>
          </a:prstGeom>
          <a:noFill/>
        </p:spPr>
      </p:pic>
      <p:pic>
        <p:nvPicPr>
          <p:cNvPr id="14410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288" y="4732594"/>
            <a:ext cx="35400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мая 2019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4813" y="1502614"/>
            <a:ext cx="52307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осуществлении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в Вологодской области за 2018 год»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316"/>
          <a:stretch>
            <a:fillRect/>
          </a:stretch>
        </p:blipFill>
        <p:spPr bwMode="auto">
          <a:xfrm>
            <a:off x="-1" y="0"/>
            <a:ext cx="1376517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5625" y="255638"/>
            <a:ext cx="1083750" cy="1083751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324" y="183320"/>
            <a:ext cx="509456" cy="426278"/>
          </a:xfrm>
          <a:prstGeom prst="rect">
            <a:avLst/>
          </a:prstGeom>
          <a:noFill/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206478"/>
            <a:ext cx="6567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692971" y="2693757"/>
            <a:ext cx="2572406" cy="132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484672" y="884905"/>
          <a:ext cx="6892413" cy="53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766027"/>
            <a:ext cx="7295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осуществляется в соответствии со: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297858" y="1543665"/>
          <a:ext cx="7285704" cy="478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935306"/>
            <a:ext cx="7295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defTabSz="9144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отдыха и оздоровления детей в 2018 году: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543665" y="1465006"/>
          <a:ext cx="6931741" cy="46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55174" y="903387"/>
            <a:ext cx="716771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осуществления контрольных мероприятий проверяется: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документация, в соответствии с которой работает организация отдыха и оздоровления;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укомплектованность необходимыми специалистами и уровень их квалификации;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техническое оснащение организации отдыха и оздоровления (оборудование, приборы, аппаратура, спортивное и туристское снаряжение, транспорт и т.д.);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системы внутреннего контроля качества предоставляемых услуг;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качество услуг, оказываемых в организации отдыха детей и их оздоровления.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4167" y="196645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648930"/>
            <a:ext cx="638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1690016" y="983227"/>
            <a:ext cx="6008641" cy="4100053"/>
            <a:chOff x="1404472" y="2646257"/>
            <a:chExt cx="2913682" cy="13157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538520" y="2646257"/>
              <a:ext cx="2779634" cy="820395"/>
            </a:xfrm>
            <a:prstGeom prst="roundRect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404472" y="31790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133600" y="1258529"/>
            <a:ext cx="5476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году в рамках регионального государственного контроля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соблюдением требований законодательства Российской Федерации в сфере организации отдыха и оздоровления детей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проведено 5 плановых выездных проверок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организаций отдыха и оздоровления детей</a:t>
            </a:r>
          </a:p>
        </p:txBody>
      </p:sp>
      <p:sp>
        <p:nvSpPr>
          <p:cNvPr id="35" name="Стрелка вправо с вырезом 34"/>
          <p:cNvSpPr/>
          <p:nvPr/>
        </p:nvSpPr>
        <p:spPr>
          <a:xfrm rot="16200000" flipH="1">
            <a:off x="4395018" y="3746090"/>
            <a:ext cx="924232" cy="629266"/>
          </a:xfrm>
          <a:prstGeom prst="notchedRightArrow">
            <a:avLst>
              <a:gd name="adj1" fmla="val 50000"/>
              <a:gd name="adj2" fmla="val 489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35278" y="4513006"/>
            <a:ext cx="5781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нарушений требований законодательства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в сфере организации отдыха и оздоровления детей в данных организациях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6470" b="2446"/>
          <a:stretch>
            <a:fillRect/>
          </a:stretch>
        </p:blipFill>
        <p:spPr bwMode="auto">
          <a:xfrm>
            <a:off x="1" y="0"/>
            <a:ext cx="1199534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1317523" y="678426"/>
            <a:ext cx="6853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контрольной деятельности за 2018 год: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268361" y="1209369"/>
          <a:ext cx="7030065" cy="45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9703" y="5832440"/>
            <a:ext cx="719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 проведения плановых проверок юридических лиц и индивидуальных предпринимателей за 2018 год выполнен на 100%.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5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82994" y="840853"/>
            <a:ext cx="6784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повышения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информированности организаций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отдыха и оздоровления детей на официальном сайте Департамента социальной защиты населения Вологодской области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 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«Осуществление регионального государственного контроля (надзора)»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354343" y="2005781"/>
          <a:ext cx="7460927" cy="4345858"/>
        </p:xfrm>
        <a:graphic>
          <a:graphicData uri="http://schemas.openxmlformats.org/presentationml/2006/ole">
            <p:oleObj spid="_x0000_s41986" name="Документ" r:id="rId7" imgW="9236046" imgH="60544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840</Words>
  <Application>Microsoft Office PowerPoint</Application>
  <PresentationFormat>Экран (4:3)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Гудкова</dc:creator>
  <cp:lastModifiedBy>dt0412</cp:lastModifiedBy>
  <cp:revision>302</cp:revision>
  <dcterms:created xsi:type="dcterms:W3CDTF">2018-08-02T21:40:15Z</dcterms:created>
  <dcterms:modified xsi:type="dcterms:W3CDTF">2019-05-23T11:18:08Z</dcterms:modified>
</cp:coreProperties>
</file>