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3" r:id="rId3"/>
    <p:sldId id="295" r:id="rId4"/>
    <p:sldId id="296" r:id="rId5"/>
    <p:sldId id="297" r:id="rId6"/>
    <p:sldId id="299" r:id="rId7"/>
    <p:sldId id="300" r:id="rId8"/>
    <p:sldId id="301" r:id="rId9"/>
    <p:sldId id="303" r:id="rId10"/>
    <p:sldId id="306" r:id="rId11"/>
    <p:sldId id="288" r:id="rId12"/>
    <p:sldId id="305" r:id="rId13"/>
    <p:sldId id="293" r:id="rId14"/>
    <p:sldId id="294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66"/>
    <a:srgbClr val="800000"/>
    <a:srgbClr val="EAC0D5"/>
    <a:srgbClr val="D387FD"/>
    <a:srgbClr val="74264D"/>
    <a:srgbClr val="DA8EB4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672" autoAdjust="0"/>
  </p:normalViewPr>
  <p:slideViewPr>
    <p:cSldViewPr snapToGrid="0">
      <p:cViewPr varScale="1">
        <p:scale>
          <a:sx n="98" d="100"/>
          <a:sy n="98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63115116381161"/>
          <c:y val="3.8312608133426247E-2"/>
          <c:w val="0.84015705703116861"/>
          <c:h val="0.71029968939089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проверок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организаций, в которых выявлены нарушения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внеплановых проверок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53920"/>
        <c:axId val="49155456"/>
      </c:barChart>
      <c:catAx>
        <c:axId val="491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155456"/>
        <c:crosses val="autoZero"/>
        <c:auto val="1"/>
        <c:lblAlgn val="ctr"/>
        <c:lblOffset val="100"/>
        <c:noMultiLvlLbl val="0"/>
      </c:catAx>
      <c:valAx>
        <c:axId val="4915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5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946857755124224"/>
          <c:y val="0.81760143143060204"/>
          <c:w val="0.60522200412070992"/>
          <c:h val="0.165360922246453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us.gov.ru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us.gov.ru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607-8DA0-4F5D-92B9-51F395FE51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4740C-0C71-4D74-8FD4-387C7374CAF0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 2-х видов регионального государственного контроля (надзора):</a:t>
          </a:r>
          <a:endParaRPr lang="ru-RU" dirty="0"/>
        </a:p>
      </dgm:t>
    </dgm:pt>
    <dgm:pt modelId="{65EE2FD1-7670-4DB8-B914-522AADA422C6}" type="parTrans" cxnId="{D2DDA8E8-F41D-4E2D-A7A9-475D05651D33}">
      <dgm:prSet/>
      <dgm:spPr/>
      <dgm:t>
        <a:bodyPr/>
        <a:lstStyle/>
        <a:p>
          <a:endParaRPr lang="ru-RU"/>
        </a:p>
      </dgm:t>
    </dgm:pt>
    <dgm:pt modelId="{CB72CBAD-6B41-4742-84FB-C555F4E79541}" type="sibTrans" cxnId="{D2DDA8E8-F41D-4E2D-A7A9-475D05651D33}">
      <dgm:prSet/>
      <dgm:spPr/>
      <dgm:t>
        <a:bodyPr/>
        <a:lstStyle/>
        <a:p>
          <a:endParaRPr lang="ru-RU"/>
        </a:p>
      </dgm:t>
    </dgm:pt>
    <dgm:pt modelId="{0E64FA24-574F-4818-84FE-B24ADB99A250}">
      <dgm:prSet phldrT="[Текст]" phldr="1"/>
      <dgm:spPr/>
      <dgm:t>
        <a:bodyPr/>
        <a:lstStyle/>
        <a:p>
          <a:endParaRPr lang="ru-RU" dirty="0"/>
        </a:p>
      </dgm:t>
    </dgm:pt>
    <dgm:pt modelId="{FF2B3F23-349B-403A-8BD8-758B18B24379}" type="parTrans" cxnId="{9D681CB7-5F5F-44D7-A9B5-8F6C8FA0D5F3}">
      <dgm:prSet/>
      <dgm:spPr/>
      <dgm:t>
        <a:bodyPr/>
        <a:lstStyle/>
        <a:p>
          <a:endParaRPr lang="ru-RU"/>
        </a:p>
      </dgm:t>
    </dgm:pt>
    <dgm:pt modelId="{29CAAFCB-26E5-40A9-AE1C-E8E49F03987C}" type="sibTrans" cxnId="{9D681CB7-5F5F-44D7-A9B5-8F6C8FA0D5F3}">
      <dgm:prSet/>
      <dgm:spPr/>
      <dgm:t>
        <a:bodyPr/>
        <a:lstStyle/>
        <a:p>
          <a:endParaRPr lang="ru-RU"/>
        </a:p>
      </dgm:t>
    </dgm:pt>
    <dgm:pt modelId="{DAE7B353-6338-448A-9DDC-ABD17E81ED12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(надзор) в сфере социального обслуживания, включая государственный контроль (надзор) за обеспечением доступности для инвалидов объектов социальной инфраструктуры и предоставляемых услуг</a:t>
          </a:r>
          <a:endParaRPr lang="ru-RU" sz="1600" dirty="0"/>
        </a:p>
      </dgm:t>
    </dgm:pt>
    <dgm:pt modelId="{C44444C3-92E1-40D8-89B7-A7900BE9E69C}" type="parTrans" cxnId="{1E773680-7877-43BC-B2E4-A398E31B70DC}">
      <dgm:prSet/>
      <dgm:spPr/>
      <dgm:t>
        <a:bodyPr/>
        <a:lstStyle/>
        <a:p>
          <a:endParaRPr lang="ru-RU"/>
        </a:p>
      </dgm:t>
    </dgm:pt>
    <dgm:pt modelId="{EBAC42F0-53E8-42E7-AF14-4D209DA086D4}" type="sibTrans" cxnId="{1E773680-7877-43BC-B2E4-A398E31B70DC}">
      <dgm:prSet/>
      <dgm:spPr/>
      <dgm:t>
        <a:bodyPr/>
        <a:lstStyle/>
        <a:p>
          <a:endParaRPr lang="ru-RU"/>
        </a:p>
      </dgm:t>
    </dgm:pt>
    <dgm:pt modelId="{906274BF-3693-4BE8-9CFF-7EAC4AD72082}">
      <dgm:prSet phldrT="[Текст]" phldr="1"/>
      <dgm:spPr/>
      <dgm:t>
        <a:bodyPr/>
        <a:lstStyle/>
        <a:p>
          <a:endParaRPr lang="ru-RU" dirty="0"/>
        </a:p>
      </dgm:t>
    </dgm:pt>
    <dgm:pt modelId="{FFFBC60A-FFEA-4920-82DA-4592774ED7CF}" type="parTrans" cxnId="{9AADC0AF-1321-498D-B432-E6B764D63F4F}">
      <dgm:prSet/>
      <dgm:spPr/>
      <dgm:t>
        <a:bodyPr/>
        <a:lstStyle/>
        <a:p>
          <a:endParaRPr lang="ru-RU"/>
        </a:p>
      </dgm:t>
    </dgm:pt>
    <dgm:pt modelId="{A769E9A7-2DAC-4718-8036-3B05DD739BD1}" type="sibTrans" cxnId="{9AADC0AF-1321-498D-B432-E6B764D63F4F}">
      <dgm:prSet/>
      <dgm:spPr/>
      <dgm:t>
        <a:bodyPr/>
        <a:lstStyle/>
        <a:p>
          <a:endParaRPr lang="ru-RU"/>
        </a:p>
      </dgm:t>
    </dgm:pt>
    <dgm:pt modelId="{D87D43F0-748B-4DEF-B570-9DDB148374F3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</a:t>
          </a:r>
          <a:endParaRPr lang="ru-RU" sz="1600" dirty="0"/>
        </a:p>
      </dgm:t>
    </dgm:pt>
    <dgm:pt modelId="{B860CB13-0322-46CD-8B20-29693615B97D}" type="parTrans" cxnId="{FFA72456-CBD0-4B4F-86FB-C993ADA0843F}">
      <dgm:prSet/>
      <dgm:spPr/>
      <dgm:t>
        <a:bodyPr/>
        <a:lstStyle/>
        <a:p>
          <a:endParaRPr lang="ru-RU"/>
        </a:p>
      </dgm:t>
    </dgm:pt>
    <dgm:pt modelId="{C2B1EACD-D6E2-4D91-BAF8-D56AAF08565D}" type="sibTrans" cxnId="{FFA72456-CBD0-4B4F-86FB-C993ADA0843F}">
      <dgm:prSet/>
      <dgm:spPr/>
      <dgm:t>
        <a:bodyPr/>
        <a:lstStyle/>
        <a:p>
          <a:endParaRPr lang="ru-RU"/>
        </a:p>
      </dgm:t>
    </dgm:pt>
    <dgm:pt modelId="{9AE0DF40-902E-4DF1-9DDA-C835A6F3CDB2}">
      <dgm:prSet phldrT="[Текст]" phldr="1"/>
      <dgm:spPr/>
      <dgm:t>
        <a:bodyPr/>
        <a:lstStyle/>
        <a:p>
          <a:endParaRPr lang="ru-RU" dirty="0"/>
        </a:p>
      </dgm:t>
    </dgm:pt>
    <dgm:pt modelId="{C525A2E4-0871-4631-8BC3-1BE3949BEDB3}" type="sibTrans" cxnId="{63197A7D-C2C8-45EE-9181-F8DDFE8A9E66}">
      <dgm:prSet/>
      <dgm:spPr/>
      <dgm:t>
        <a:bodyPr/>
        <a:lstStyle/>
        <a:p>
          <a:endParaRPr lang="ru-RU"/>
        </a:p>
      </dgm:t>
    </dgm:pt>
    <dgm:pt modelId="{E89DCA28-FD83-4129-A6FC-E0B4092D4E03}" type="parTrans" cxnId="{63197A7D-C2C8-45EE-9181-F8DDFE8A9E66}">
      <dgm:prSet/>
      <dgm:spPr/>
      <dgm:t>
        <a:bodyPr/>
        <a:lstStyle/>
        <a:p>
          <a:endParaRPr lang="ru-RU"/>
        </a:p>
      </dgm:t>
    </dgm:pt>
    <dgm:pt modelId="{D6F2A0FC-9B52-47E6-987A-EED146141063}" type="pres">
      <dgm:prSet presAssocID="{00035607-8DA0-4F5D-92B9-51F395FE51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5E4B0-383A-4DB5-9115-E41CAECB86E9}" type="pres">
      <dgm:prSet presAssocID="{9AE0DF40-902E-4DF1-9DDA-C835A6F3CDB2}" presName="composite" presStyleCnt="0"/>
      <dgm:spPr/>
    </dgm:pt>
    <dgm:pt modelId="{8845FF9B-054C-48AF-9FFB-3F93F6024088}" type="pres">
      <dgm:prSet presAssocID="{9AE0DF40-902E-4DF1-9DDA-C835A6F3CDB2}" presName="parentText" presStyleLbl="alignNode1" presStyleIdx="0" presStyleCnt="3" custLinFactNeighborX="2842" custLinFactNeighborY="-5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E1BE-B124-4292-9A68-B93432E53B26}" type="pres">
      <dgm:prSet presAssocID="{9AE0DF40-902E-4DF1-9DDA-C835A6F3CD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FA2B-772F-49DB-905B-984A96D087F5}" type="pres">
      <dgm:prSet presAssocID="{C525A2E4-0871-4631-8BC3-1BE3949BEDB3}" presName="sp" presStyleCnt="0"/>
      <dgm:spPr/>
    </dgm:pt>
    <dgm:pt modelId="{D7DFD484-00DC-45CD-8E5B-B5366AE43D68}" type="pres">
      <dgm:prSet presAssocID="{0E64FA24-574F-4818-84FE-B24ADB99A250}" presName="composite" presStyleCnt="0"/>
      <dgm:spPr/>
    </dgm:pt>
    <dgm:pt modelId="{A3E75444-80B3-401B-8013-EEF9366D97FD}" type="pres">
      <dgm:prSet presAssocID="{0E64FA24-574F-4818-84FE-B24ADB99A2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00701-04BA-4CB1-9E25-AFDE06E1CBB6}" type="pres">
      <dgm:prSet presAssocID="{0E64FA24-574F-4818-84FE-B24ADB99A2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B52C-14FA-4FC8-9A6B-5829CB5A4118}" type="pres">
      <dgm:prSet presAssocID="{29CAAFCB-26E5-40A9-AE1C-E8E49F03987C}" presName="sp" presStyleCnt="0"/>
      <dgm:spPr/>
    </dgm:pt>
    <dgm:pt modelId="{E0A54AE8-DF78-40D0-A39D-3880383CFFB7}" type="pres">
      <dgm:prSet presAssocID="{906274BF-3693-4BE8-9CFF-7EAC4AD72082}" presName="composite" presStyleCnt="0"/>
      <dgm:spPr/>
    </dgm:pt>
    <dgm:pt modelId="{AE33D7FE-B333-44D4-BA72-779DF9BAD6A5}" type="pres">
      <dgm:prSet presAssocID="{906274BF-3693-4BE8-9CFF-7EAC4AD720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FCFE5-F616-42A1-BBE8-414C445220A5}" type="pres">
      <dgm:prSet presAssocID="{906274BF-3693-4BE8-9CFF-7EAC4AD720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D7FCD-F7D4-4F49-9F85-4E41947696E4}" type="presOf" srcId="{DAE7B353-6338-448A-9DDC-ABD17E81ED12}" destId="{95700701-04BA-4CB1-9E25-AFDE06E1CBB6}" srcOrd="0" destOrd="0" presId="urn:microsoft.com/office/officeart/2005/8/layout/chevron2"/>
    <dgm:cxn modelId="{D2DDA8E8-F41D-4E2D-A7A9-475D05651D33}" srcId="{9AE0DF40-902E-4DF1-9DDA-C835A6F3CDB2}" destId="{1B34740C-0C71-4D74-8FD4-387C7374CAF0}" srcOrd="0" destOrd="0" parTransId="{65EE2FD1-7670-4DB8-B914-522AADA422C6}" sibTransId="{CB72CBAD-6B41-4742-84FB-C555F4E79541}"/>
    <dgm:cxn modelId="{63197A7D-C2C8-45EE-9181-F8DDFE8A9E66}" srcId="{00035607-8DA0-4F5D-92B9-51F395FE5129}" destId="{9AE0DF40-902E-4DF1-9DDA-C835A6F3CDB2}" srcOrd="0" destOrd="0" parTransId="{E89DCA28-FD83-4129-A6FC-E0B4092D4E03}" sibTransId="{C525A2E4-0871-4631-8BC3-1BE3949BEDB3}"/>
    <dgm:cxn modelId="{3A2B888D-C588-4604-8FCF-895E2058E1BC}" type="presOf" srcId="{0E64FA24-574F-4818-84FE-B24ADB99A250}" destId="{A3E75444-80B3-401B-8013-EEF9366D97FD}" srcOrd="0" destOrd="0" presId="urn:microsoft.com/office/officeart/2005/8/layout/chevron2"/>
    <dgm:cxn modelId="{2AED5684-D408-41F2-B097-247E0E5FA766}" type="presOf" srcId="{906274BF-3693-4BE8-9CFF-7EAC4AD72082}" destId="{AE33D7FE-B333-44D4-BA72-779DF9BAD6A5}" srcOrd="0" destOrd="0" presId="urn:microsoft.com/office/officeart/2005/8/layout/chevron2"/>
    <dgm:cxn modelId="{FFA72456-CBD0-4B4F-86FB-C993ADA0843F}" srcId="{906274BF-3693-4BE8-9CFF-7EAC4AD72082}" destId="{D87D43F0-748B-4DEF-B570-9DDB148374F3}" srcOrd="0" destOrd="0" parTransId="{B860CB13-0322-46CD-8B20-29693615B97D}" sibTransId="{C2B1EACD-D6E2-4D91-BAF8-D56AAF08565D}"/>
    <dgm:cxn modelId="{9D681CB7-5F5F-44D7-A9B5-8F6C8FA0D5F3}" srcId="{00035607-8DA0-4F5D-92B9-51F395FE5129}" destId="{0E64FA24-574F-4818-84FE-B24ADB99A250}" srcOrd="1" destOrd="0" parTransId="{FF2B3F23-349B-403A-8BD8-758B18B24379}" sibTransId="{29CAAFCB-26E5-40A9-AE1C-E8E49F03987C}"/>
    <dgm:cxn modelId="{9AADC0AF-1321-498D-B432-E6B764D63F4F}" srcId="{00035607-8DA0-4F5D-92B9-51F395FE5129}" destId="{906274BF-3693-4BE8-9CFF-7EAC4AD72082}" srcOrd="2" destOrd="0" parTransId="{FFFBC60A-FFEA-4920-82DA-4592774ED7CF}" sibTransId="{A769E9A7-2DAC-4718-8036-3B05DD739BD1}"/>
    <dgm:cxn modelId="{F017F9F8-9392-422C-B36A-F958A4F7D688}" type="presOf" srcId="{1B34740C-0C71-4D74-8FD4-387C7374CAF0}" destId="{BC39E1BE-B124-4292-9A68-B93432E53B26}" srcOrd="0" destOrd="0" presId="urn:microsoft.com/office/officeart/2005/8/layout/chevron2"/>
    <dgm:cxn modelId="{9823E66B-663E-4C00-BE6C-D65302DF1E3B}" type="presOf" srcId="{D87D43F0-748B-4DEF-B570-9DDB148374F3}" destId="{31AFCFE5-F616-42A1-BBE8-414C445220A5}" srcOrd="0" destOrd="0" presId="urn:microsoft.com/office/officeart/2005/8/layout/chevron2"/>
    <dgm:cxn modelId="{662CFF44-ABEE-492F-AC6D-D16BE9805532}" type="presOf" srcId="{9AE0DF40-902E-4DF1-9DDA-C835A6F3CDB2}" destId="{8845FF9B-054C-48AF-9FFB-3F93F6024088}" srcOrd="0" destOrd="0" presId="urn:microsoft.com/office/officeart/2005/8/layout/chevron2"/>
    <dgm:cxn modelId="{1E773680-7877-43BC-B2E4-A398E31B70DC}" srcId="{0E64FA24-574F-4818-84FE-B24ADB99A250}" destId="{DAE7B353-6338-448A-9DDC-ABD17E81ED12}" srcOrd="0" destOrd="0" parTransId="{C44444C3-92E1-40D8-89B7-A7900BE9E69C}" sibTransId="{EBAC42F0-53E8-42E7-AF14-4D209DA086D4}"/>
    <dgm:cxn modelId="{76BA3253-989E-413C-9C5C-A97C714BE83C}" type="presOf" srcId="{00035607-8DA0-4F5D-92B9-51F395FE5129}" destId="{D6F2A0FC-9B52-47E6-987A-EED146141063}" srcOrd="0" destOrd="0" presId="urn:microsoft.com/office/officeart/2005/8/layout/chevron2"/>
    <dgm:cxn modelId="{FBD95371-77C0-4D69-B7B8-2628917CB4B9}" type="presParOf" srcId="{D6F2A0FC-9B52-47E6-987A-EED146141063}" destId="{45D5E4B0-383A-4DB5-9115-E41CAECB86E9}" srcOrd="0" destOrd="0" presId="urn:microsoft.com/office/officeart/2005/8/layout/chevron2"/>
    <dgm:cxn modelId="{B09E72EC-6E9D-4E6F-A9A0-87CECBE484EA}" type="presParOf" srcId="{45D5E4B0-383A-4DB5-9115-E41CAECB86E9}" destId="{8845FF9B-054C-48AF-9FFB-3F93F6024088}" srcOrd="0" destOrd="0" presId="urn:microsoft.com/office/officeart/2005/8/layout/chevron2"/>
    <dgm:cxn modelId="{F999BE14-8909-4EA4-A65F-B4A30E506983}" type="presParOf" srcId="{45D5E4B0-383A-4DB5-9115-E41CAECB86E9}" destId="{BC39E1BE-B124-4292-9A68-B93432E53B26}" srcOrd="1" destOrd="0" presId="urn:microsoft.com/office/officeart/2005/8/layout/chevron2"/>
    <dgm:cxn modelId="{E4205FE3-2D73-4AD6-99C4-B6C8427F384C}" type="presParOf" srcId="{D6F2A0FC-9B52-47E6-987A-EED146141063}" destId="{87D3FA2B-772F-49DB-905B-984A96D087F5}" srcOrd="1" destOrd="0" presId="urn:microsoft.com/office/officeart/2005/8/layout/chevron2"/>
    <dgm:cxn modelId="{2A9883E1-57A5-4F9D-924E-D2B44FEF2A46}" type="presParOf" srcId="{D6F2A0FC-9B52-47E6-987A-EED146141063}" destId="{D7DFD484-00DC-45CD-8E5B-B5366AE43D68}" srcOrd="2" destOrd="0" presId="urn:microsoft.com/office/officeart/2005/8/layout/chevron2"/>
    <dgm:cxn modelId="{2C01B14D-F9F9-4CB0-8D8D-4536CA5DAB29}" type="presParOf" srcId="{D7DFD484-00DC-45CD-8E5B-B5366AE43D68}" destId="{A3E75444-80B3-401B-8013-EEF9366D97FD}" srcOrd="0" destOrd="0" presId="urn:microsoft.com/office/officeart/2005/8/layout/chevron2"/>
    <dgm:cxn modelId="{DE6074D4-2277-4765-9875-8704D9B094A9}" type="presParOf" srcId="{D7DFD484-00DC-45CD-8E5B-B5366AE43D68}" destId="{95700701-04BA-4CB1-9E25-AFDE06E1CBB6}" srcOrd="1" destOrd="0" presId="urn:microsoft.com/office/officeart/2005/8/layout/chevron2"/>
    <dgm:cxn modelId="{4F7AE103-11E7-4C41-89A1-20E10ECACB8A}" type="presParOf" srcId="{D6F2A0FC-9B52-47E6-987A-EED146141063}" destId="{AB43B52C-14FA-4FC8-9A6B-5829CB5A4118}" srcOrd="3" destOrd="0" presId="urn:microsoft.com/office/officeart/2005/8/layout/chevron2"/>
    <dgm:cxn modelId="{990878BD-2E90-4150-ACEE-C423C1CCA735}" type="presParOf" srcId="{D6F2A0FC-9B52-47E6-987A-EED146141063}" destId="{E0A54AE8-DF78-40D0-A39D-3880383CFFB7}" srcOrd="4" destOrd="0" presId="urn:microsoft.com/office/officeart/2005/8/layout/chevron2"/>
    <dgm:cxn modelId="{51284021-BEEA-49DB-858E-2CCE0C5FE63C}" type="presParOf" srcId="{E0A54AE8-DF78-40D0-A39D-3880383CFFB7}" destId="{AE33D7FE-B333-44D4-BA72-779DF9BAD6A5}" srcOrd="0" destOrd="0" presId="urn:microsoft.com/office/officeart/2005/8/layout/chevron2"/>
    <dgm:cxn modelId="{4123AA1F-34BD-4A7F-9656-BC8B9E9C3128}" type="presParOf" srcId="{E0A54AE8-DF78-40D0-A39D-3880383CFFB7}" destId="{31AFCFE5-F616-42A1-BBE8-414C44522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10C8E-62F5-4DE2-81F7-EA34CAC6C3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F5E4C-98B3-4E6C-B9F1-5A5D5C13681A}">
      <dgm:prSet phldrT="[Текст]" phldr="1"/>
      <dgm:spPr/>
      <dgm:t>
        <a:bodyPr/>
        <a:lstStyle/>
        <a:p>
          <a:endParaRPr lang="ru-RU" dirty="0"/>
        </a:p>
      </dgm:t>
    </dgm:pt>
    <dgm:pt modelId="{B6B54CA3-5CD4-43CF-981E-F1A8E5DBCE75}" type="parTrans" cxnId="{9B6C5E8C-77B8-4FBB-A327-4689F1988BEB}">
      <dgm:prSet/>
      <dgm:spPr/>
      <dgm:t>
        <a:bodyPr/>
        <a:lstStyle/>
        <a:p>
          <a:endParaRPr lang="ru-RU"/>
        </a:p>
      </dgm:t>
    </dgm:pt>
    <dgm:pt modelId="{E0E9627E-5E39-402C-9E29-0AF31C9AE7E8}" type="sibTrans" cxnId="{9B6C5E8C-77B8-4FBB-A327-4689F1988BEB}">
      <dgm:prSet/>
      <dgm:spPr/>
      <dgm:t>
        <a:bodyPr/>
        <a:lstStyle/>
        <a:p>
          <a:endParaRPr lang="ru-RU"/>
        </a:p>
      </dgm:t>
    </dgm:pt>
    <dgm:pt modelId="{13086177-A352-494B-A0DE-EA4B93850F5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 реестре поставщиков социальных услуг Вологодской области состоит 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(на 01.01.2018)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71 организация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предоставляющая социальные услуги из них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63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государственных,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негосударственных;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59CA08D-746E-43D0-B71F-B6F2A8C995AA}" type="parTrans" cxnId="{C460C959-8D99-40F2-BF7F-CD6D7BF7A493}">
      <dgm:prSet/>
      <dgm:spPr/>
      <dgm:t>
        <a:bodyPr/>
        <a:lstStyle/>
        <a:p>
          <a:endParaRPr lang="ru-RU"/>
        </a:p>
      </dgm:t>
    </dgm:pt>
    <dgm:pt modelId="{A5822A82-A54B-49C6-84F4-DB3E25DC4E26}" type="sibTrans" cxnId="{C460C959-8D99-40F2-BF7F-CD6D7BF7A493}">
      <dgm:prSet/>
      <dgm:spPr/>
      <dgm:t>
        <a:bodyPr/>
        <a:lstStyle/>
        <a:p>
          <a:endParaRPr lang="ru-RU"/>
        </a:p>
      </dgm:t>
    </dgm:pt>
    <dgm:pt modelId="{C9DD7C24-057E-428E-BBB9-9B6C302445A9}">
      <dgm:prSet phldrT="[Текст]" phldr="1"/>
      <dgm:spPr/>
      <dgm:t>
        <a:bodyPr/>
        <a:lstStyle/>
        <a:p>
          <a:endParaRPr lang="ru-RU" dirty="0"/>
        </a:p>
      </dgm:t>
    </dgm:pt>
    <dgm:pt modelId="{7C6C72C3-42D7-40F7-B945-25E95EA7A9C4}" type="parTrans" cxnId="{E101DA3C-5622-4F37-AA74-31AC0E4C4F39}">
      <dgm:prSet/>
      <dgm:spPr/>
      <dgm:t>
        <a:bodyPr/>
        <a:lstStyle/>
        <a:p>
          <a:endParaRPr lang="ru-RU"/>
        </a:p>
      </dgm:t>
    </dgm:pt>
    <dgm:pt modelId="{A23064B5-6D99-4E52-9CCF-021E73BCBFC7}" type="sibTrans" cxnId="{E101DA3C-5622-4F37-AA74-31AC0E4C4F39}">
      <dgm:prSet/>
      <dgm:spPr/>
      <dgm:t>
        <a:bodyPr/>
        <a:lstStyle/>
        <a:p>
          <a:endParaRPr lang="ru-RU"/>
        </a:p>
      </dgm:t>
    </dgm:pt>
    <dgm:pt modelId="{CC8EE35B-8C38-469B-941E-51EC0094603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организациях социального обслуживания ежегодно получают социальные услуги свыше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170 тысяч человек,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них на постоянной основе           (в стационарной, 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полустационарной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формах социального обслуживания и на дому) –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свыше 31 тысячи человек; 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565D-86D1-40AC-8261-C965152C0D67}" type="parTrans" cxnId="{5F9A4B27-4041-430C-9AD7-467AB2B4061E}">
      <dgm:prSet/>
      <dgm:spPr/>
      <dgm:t>
        <a:bodyPr/>
        <a:lstStyle/>
        <a:p>
          <a:endParaRPr lang="ru-RU"/>
        </a:p>
      </dgm:t>
    </dgm:pt>
    <dgm:pt modelId="{BC814E6C-A069-432E-B689-E0C3CB42BC06}" type="sibTrans" cxnId="{5F9A4B27-4041-430C-9AD7-467AB2B4061E}">
      <dgm:prSet/>
      <dgm:spPr/>
      <dgm:t>
        <a:bodyPr/>
        <a:lstStyle/>
        <a:p>
          <a:endParaRPr lang="ru-RU"/>
        </a:p>
      </dgm:t>
    </dgm:pt>
    <dgm:pt modelId="{B4D0BB9D-6BFA-426E-AD5A-FAF5776564AA}">
      <dgm:prSet phldrT="[Текст]" phldr="1"/>
      <dgm:spPr/>
      <dgm:t>
        <a:bodyPr/>
        <a:lstStyle/>
        <a:p>
          <a:endParaRPr lang="ru-RU" dirty="0"/>
        </a:p>
      </dgm:t>
    </dgm:pt>
    <dgm:pt modelId="{7593DD7A-BE46-4084-8A27-27938CFA7A64}" type="parTrans" cxnId="{F09FD57D-73DF-4206-8806-23A5AB2F2A59}">
      <dgm:prSet/>
      <dgm:spPr/>
      <dgm:t>
        <a:bodyPr/>
        <a:lstStyle/>
        <a:p>
          <a:endParaRPr lang="ru-RU"/>
        </a:p>
      </dgm:t>
    </dgm:pt>
    <dgm:pt modelId="{3EBF9B9C-4AE0-4B57-B19D-9E06044B0072}" type="sibTrans" cxnId="{F09FD57D-73DF-4206-8806-23A5AB2F2A59}">
      <dgm:prSet/>
      <dgm:spPr/>
      <dgm:t>
        <a:bodyPr/>
        <a:lstStyle/>
        <a:p>
          <a:endParaRPr lang="ru-RU"/>
        </a:p>
      </dgm:t>
    </dgm:pt>
    <dgm:pt modelId="{E24F69CA-BE70-4D14-81F7-54FAA9533E5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организациях социального обслуживания работает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5240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человек.</a:t>
          </a:r>
          <a:endParaRPr lang="ru-RU" sz="2000" b="1" dirty="0">
            <a:solidFill>
              <a:srgbClr val="C00000"/>
            </a:solidFill>
          </a:endParaRPr>
        </a:p>
      </dgm:t>
    </dgm:pt>
    <dgm:pt modelId="{F0DEBEEC-9A6C-4BE2-A12E-AAE07B4D58A0}" type="parTrans" cxnId="{D41CEF03-38BE-43E9-A3D2-4294AF1BEDE3}">
      <dgm:prSet/>
      <dgm:spPr/>
      <dgm:t>
        <a:bodyPr/>
        <a:lstStyle/>
        <a:p>
          <a:endParaRPr lang="ru-RU"/>
        </a:p>
      </dgm:t>
    </dgm:pt>
    <dgm:pt modelId="{81FD943F-F527-4B72-956D-F54E2D814D87}" type="sibTrans" cxnId="{D41CEF03-38BE-43E9-A3D2-4294AF1BEDE3}">
      <dgm:prSet/>
      <dgm:spPr/>
      <dgm:t>
        <a:bodyPr/>
        <a:lstStyle/>
        <a:p>
          <a:endParaRPr lang="ru-RU"/>
        </a:p>
      </dgm:t>
    </dgm:pt>
    <dgm:pt modelId="{D75E35CD-58DF-43AB-858F-66C991F1F23D}" type="pres">
      <dgm:prSet presAssocID="{D7010C8E-62F5-4DE2-81F7-EA34CAC6C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4B8F5-56BC-469B-A755-A16E9485DC19}" type="pres">
      <dgm:prSet presAssocID="{803F5E4C-98B3-4E6C-B9F1-5A5D5C13681A}" presName="linNode" presStyleCnt="0"/>
      <dgm:spPr/>
    </dgm:pt>
    <dgm:pt modelId="{FAB01B88-A070-4654-A793-E88E5B35E6CA}" type="pres">
      <dgm:prSet presAssocID="{803F5E4C-98B3-4E6C-B9F1-5A5D5C13681A}" presName="parentText" presStyleLbl="node1" presStyleIdx="0" presStyleCnt="3" custScaleX="29008" custScaleY="34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49E64-6375-448B-84AD-EB7DC74CC381}" type="pres">
      <dgm:prSet presAssocID="{803F5E4C-98B3-4E6C-B9F1-5A5D5C13681A}" presName="descendantText" presStyleLbl="alignAccFollowNode1" presStyleIdx="0" presStyleCnt="3" custScaleX="186283" custScaleY="4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3D163-6A68-4F74-9B48-705070CFBCD6}" type="pres">
      <dgm:prSet presAssocID="{E0E9627E-5E39-402C-9E29-0AF31C9AE7E8}" presName="sp" presStyleCnt="0"/>
      <dgm:spPr/>
    </dgm:pt>
    <dgm:pt modelId="{5691DA0C-F34F-4902-AD5C-CE6F3E2E6037}" type="pres">
      <dgm:prSet presAssocID="{C9DD7C24-057E-428E-BBB9-9B6C302445A9}" presName="linNode" presStyleCnt="0"/>
      <dgm:spPr/>
    </dgm:pt>
    <dgm:pt modelId="{48C021FA-4EA2-4E00-9249-00C282FF474C}" type="pres">
      <dgm:prSet presAssocID="{C9DD7C24-057E-428E-BBB9-9B6C302445A9}" presName="parentText" presStyleLbl="node1" presStyleIdx="1" presStyleCnt="3" custScaleX="28742" custScaleY="411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8466-5EA9-446D-8BEE-7CE13D97907D}" type="pres">
      <dgm:prSet presAssocID="{C9DD7C24-057E-428E-BBB9-9B6C302445A9}" presName="descendantText" presStyleLbl="alignAccFollowNode1" presStyleIdx="1" presStyleCnt="3" custScaleX="195692" custScaleY="5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3FFE5-CAC1-45AA-AA4C-546FD43137DA}" type="pres">
      <dgm:prSet presAssocID="{A23064B5-6D99-4E52-9CCF-021E73BCBFC7}" presName="sp" presStyleCnt="0"/>
      <dgm:spPr/>
    </dgm:pt>
    <dgm:pt modelId="{93A50AC1-42F8-497A-81EE-E0C76AF730C8}" type="pres">
      <dgm:prSet presAssocID="{B4D0BB9D-6BFA-426E-AD5A-FAF5776564AA}" presName="linNode" presStyleCnt="0"/>
      <dgm:spPr/>
    </dgm:pt>
    <dgm:pt modelId="{445DE727-A1C7-4E71-B214-312F662023E0}" type="pres">
      <dgm:prSet presAssocID="{B4D0BB9D-6BFA-426E-AD5A-FAF5776564AA}" presName="parentText" presStyleLbl="node1" presStyleIdx="2" presStyleCnt="3" custScaleX="30016" custScaleY="27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1A4B-52E8-4F91-8682-A209B7F87DC7}" type="pres">
      <dgm:prSet presAssocID="{B4D0BB9D-6BFA-426E-AD5A-FAF5776564AA}" presName="descendantText" presStyleLbl="alignAccFollowNode1" presStyleIdx="2" presStyleCnt="3" custScaleX="205764" custScaleY="33848" custLinFactNeighborX="-1619" custLinFactNeighborY="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A4B27-4041-430C-9AD7-467AB2B4061E}" srcId="{C9DD7C24-057E-428E-BBB9-9B6C302445A9}" destId="{CC8EE35B-8C38-469B-941E-51EC00946038}" srcOrd="0" destOrd="0" parTransId="{03D4565D-86D1-40AC-8261-C965152C0D67}" sibTransId="{BC814E6C-A069-432E-B689-E0C3CB42BC06}"/>
    <dgm:cxn modelId="{4F9CBA28-A60C-4F76-A328-B0A269A5A4E9}" type="presOf" srcId="{803F5E4C-98B3-4E6C-B9F1-5A5D5C13681A}" destId="{FAB01B88-A070-4654-A793-E88E5B35E6CA}" srcOrd="0" destOrd="0" presId="urn:microsoft.com/office/officeart/2005/8/layout/vList5"/>
    <dgm:cxn modelId="{9B6C5E8C-77B8-4FBB-A327-4689F1988BEB}" srcId="{D7010C8E-62F5-4DE2-81F7-EA34CAC6C370}" destId="{803F5E4C-98B3-4E6C-B9F1-5A5D5C13681A}" srcOrd="0" destOrd="0" parTransId="{B6B54CA3-5CD4-43CF-981E-F1A8E5DBCE75}" sibTransId="{E0E9627E-5E39-402C-9E29-0AF31C9AE7E8}"/>
    <dgm:cxn modelId="{D41CEF03-38BE-43E9-A3D2-4294AF1BEDE3}" srcId="{B4D0BB9D-6BFA-426E-AD5A-FAF5776564AA}" destId="{E24F69CA-BE70-4D14-81F7-54FAA9533E50}" srcOrd="0" destOrd="0" parTransId="{F0DEBEEC-9A6C-4BE2-A12E-AAE07B4D58A0}" sibTransId="{81FD943F-F527-4B72-956D-F54E2D814D87}"/>
    <dgm:cxn modelId="{75DD2732-AA39-447F-821A-B3C785481264}" type="presOf" srcId="{D7010C8E-62F5-4DE2-81F7-EA34CAC6C370}" destId="{D75E35CD-58DF-43AB-858F-66C991F1F23D}" srcOrd="0" destOrd="0" presId="urn:microsoft.com/office/officeart/2005/8/layout/vList5"/>
    <dgm:cxn modelId="{F09FD57D-73DF-4206-8806-23A5AB2F2A59}" srcId="{D7010C8E-62F5-4DE2-81F7-EA34CAC6C370}" destId="{B4D0BB9D-6BFA-426E-AD5A-FAF5776564AA}" srcOrd="2" destOrd="0" parTransId="{7593DD7A-BE46-4084-8A27-27938CFA7A64}" sibTransId="{3EBF9B9C-4AE0-4B57-B19D-9E06044B0072}"/>
    <dgm:cxn modelId="{C460C959-8D99-40F2-BF7F-CD6D7BF7A493}" srcId="{803F5E4C-98B3-4E6C-B9F1-5A5D5C13681A}" destId="{13086177-A352-494B-A0DE-EA4B93850F50}" srcOrd="0" destOrd="0" parTransId="{659CA08D-746E-43D0-B71F-B6F2A8C995AA}" sibTransId="{A5822A82-A54B-49C6-84F4-DB3E25DC4E26}"/>
    <dgm:cxn modelId="{A5FEBD08-8713-4DF5-A03C-424F5BF3DA15}" type="presOf" srcId="{13086177-A352-494B-A0DE-EA4B93850F50}" destId="{45149E64-6375-448B-84AD-EB7DC74CC381}" srcOrd="0" destOrd="0" presId="urn:microsoft.com/office/officeart/2005/8/layout/vList5"/>
    <dgm:cxn modelId="{6982414E-6CCC-4AEC-9020-50A20B2789DA}" type="presOf" srcId="{E24F69CA-BE70-4D14-81F7-54FAA9533E50}" destId="{2FDE1A4B-52E8-4F91-8682-A209B7F87DC7}" srcOrd="0" destOrd="0" presId="urn:microsoft.com/office/officeart/2005/8/layout/vList5"/>
    <dgm:cxn modelId="{E101DA3C-5622-4F37-AA74-31AC0E4C4F39}" srcId="{D7010C8E-62F5-4DE2-81F7-EA34CAC6C370}" destId="{C9DD7C24-057E-428E-BBB9-9B6C302445A9}" srcOrd="1" destOrd="0" parTransId="{7C6C72C3-42D7-40F7-B945-25E95EA7A9C4}" sibTransId="{A23064B5-6D99-4E52-9CCF-021E73BCBFC7}"/>
    <dgm:cxn modelId="{FDEA3BA2-472B-448A-A755-DB0ECC315BBE}" type="presOf" srcId="{CC8EE35B-8C38-469B-941E-51EC00946038}" destId="{7B088466-5EA9-446D-8BEE-7CE13D97907D}" srcOrd="0" destOrd="0" presId="urn:microsoft.com/office/officeart/2005/8/layout/vList5"/>
    <dgm:cxn modelId="{F9FD1699-38CD-4F8C-9836-3AA2A263493C}" type="presOf" srcId="{C9DD7C24-057E-428E-BBB9-9B6C302445A9}" destId="{48C021FA-4EA2-4E00-9249-00C282FF474C}" srcOrd="0" destOrd="0" presId="urn:microsoft.com/office/officeart/2005/8/layout/vList5"/>
    <dgm:cxn modelId="{F43AFD6F-DE70-496F-A38E-A557465EFC42}" type="presOf" srcId="{B4D0BB9D-6BFA-426E-AD5A-FAF5776564AA}" destId="{445DE727-A1C7-4E71-B214-312F662023E0}" srcOrd="0" destOrd="0" presId="urn:microsoft.com/office/officeart/2005/8/layout/vList5"/>
    <dgm:cxn modelId="{05372A8A-03CE-4C01-81F2-2BAEBE8B21C2}" type="presParOf" srcId="{D75E35CD-58DF-43AB-858F-66C991F1F23D}" destId="{5864B8F5-56BC-469B-A755-A16E9485DC19}" srcOrd="0" destOrd="0" presId="urn:microsoft.com/office/officeart/2005/8/layout/vList5"/>
    <dgm:cxn modelId="{62265E8E-5615-4A2E-BCCE-1A7D4D836790}" type="presParOf" srcId="{5864B8F5-56BC-469B-A755-A16E9485DC19}" destId="{FAB01B88-A070-4654-A793-E88E5B35E6CA}" srcOrd="0" destOrd="0" presId="urn:microsoft.com/office/officeart/2005/8/layout/vList5"/>
    <dgm:cxn modelId="{228DDB09-5ED5-47F8-9E8B-9789CA22FFDB}" type="presParOf" srcId="{5864B8F5-56BC-469B-A755-A16E9485DC19}" destId="{45149E64-6375-448B-84AD-EB7DC74CC381}" srcOrd="1" destOrd="0" presId="urn:microsoft.com/office/officeart/2005/8/layout/vList5"/>
    <dgm:cxn modelId="{C2416E33-4180-44D7-9FD7-9521A62D3880}" type="presParOf" srcId="{D75E35CD-58DF-43AB-858F-66C991F1F23D}" destId="{8953D163-6A68-4F74-9B48-705070CFBCD6}" srcOrd="1" destOrd="0" presId="urn:microsoft.com/office/officeart/2005/8/layout/vList5"/>
    <dgm:cxn modelId="{1E5D4333-A686-42F6-A24B-592E23053AD7}" type="presParOf" srcId="{D75E35CD-58DF-43AB-858F-66C991F1F23D}" destId="{5691DA0C-F34F-4902-AD5C-CE6F3E2E6037}" srcOrd="2" destOrd="0" presId="urn:microsoft.com/office/officeart/2005/8/layout/vList5"/>
    <dgm:cxn modelId="{1C7D1D0F-359E-4EB0-939F-11536A129261}" type="presParOf" srcId="{5691DA0C-F34F-4902-AD5C-CE6F3E2E6037}" destId="{48C021FA-4EA2-4E00-9249-00C282FF474C}" srcOrd="0" destOrd="0" presId="urn:microsoft.com/office/officeart/2005/8/layout/vList5"/>
    <dgm:cxn modelId="{09DF61E6-2B58-4D7C-AD14-2BE8B2059BE3}" type="presParOf" srcId="{5691DA0C-F34F-4902-AD5C-CE6F3E2E6037}" destId="{7B088466-5EA9-446D-8BEE-7CE13D97907D}" srcOrd="1" destOrd="0" presId="urn:microsoft.com/office/officeart/2005/8/layout/vList5"/>
    <dgm:cxn modelId="{99305608-92DC-41E4-BA6F-2BBF3CF7B319}" type="presParOf" srcId="{D75E35CD-58DF-43AB-858F-66C991F1F23D}" destId="{8603FFE5-CAC1-45AA-AA4C-546FD43137DA}" srcOrd="3" destOrd="0" presId="urn:microsoft.com/office/officeart/2005/8/layout/vList5"/>
    <dgm:cxn modelId="{547033C8-53F8-42D4-AF61-364F9A0BDC77}" type="presParOf" srcId="{D75E35CD-58DF-43AB-858F-66C991F1F23D}" destId="{93A50AC1-42F8-497A-81EE-E0C76AF730C8}" srcOrd="4" destOrd="0" presId="urn:microsoft.com/office/officeart/2005/8/layout/vList5"/>
    <dgm:cxn modelId="{19291ADC-BA3D-4438-BB51-6BD3C65CC7A3}" type="presParOf" srcId="{93A50AC1-42F8-497A-81EE-E0C76AF730C8}" destId="{445DE727-A1C7-4E71-B214-312F662023E0}" srcOrd="0" destOrd="0" presId="urn:microsoft.com/office/officeart/2005/8/layout/vList5"/>
    <dgm:cxn modelId="{86FF48FA-4FAA-4A71-ABCB-3D675BC8ABE8}" type="presParOf" srcId="{93A50AC1-42F8-497A-81EE-E0C76AF730C8}" destId="{2FDE1A4B-52E8-4F91-8682-A209B7F87D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ru-RU" sz="12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2018 году отдыхом и оздоровлением  охвачено 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сфере отдыха и оздоровления детей в 2018 году осуществляли деятельность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64E2C21B-67A6-4877-9369-B42B019B444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состоит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437B71-B5F2-4548-8F06-720DB6443B12}" type="parTrans" cxnId="{BBDCA7AD-0C2D-435C-BA63-2F535375BB73}">
      <dgm:prSet/>
      <dgm:spPr/>
      <dgm:t>
        <a:bodyPr/>
        <a:lstStyle/>
        <a:p>
          <a:endParaRPr lang="ru-RU"/>
        </a:p>
      </dgm:t>
    </dgm:pt>
    <dgm:pt modelId="{5797057C-241F-4E44-A4E4-DB79D51C9AA9}" type="sibTrans" cxnId="{BBDCA7AD-0C2D-435C-BA63-2F535375BB73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24609" custScaleY="76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169000" custScaleY="9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34631" custScaleY="45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224943" custScaleY="5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6404" custScaleY="48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68176" custScaleY="60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14CF1DD4-471F-4998-963F-6EA72307082E}" type="presOf" srcId="{DC088620-424A-4703-BDBE-1F364067D8DD}" destId="{0F1017C6-2A6C-487D-B79D-3A9F9AC2971A}" srcOrd="0" destOrd="0" presId="urn:microsoft.com/office/officeart/2005/8/layout/vList5"/>
    <dgm:cxn modelId="{0F69682A-8705-4EE8-8BBF-EC34E1D24913}" type="presOf" srcId="{8044A61A-A62A-4523-9129-ECBED1C68E33}" destId="{880EE362-B7D1-43FC-847C-A02C112A6394}" srcOrd="0" destOrd="0" presId="urn:microsoft.com/office/officeart/2005/8/layout/vList5"/>
    <dgm:cxn modelId="{1EC7C4E5-5932-4482-8C23-C302BCB5FECF}" type="presOf" srcId="{5C96540C-9493-404F-B3B8-81FBC4658986}" destId="{A9079A5B-5BEB-488B-8502-6990A248E2FB}" srcOrd="0" destOrd="0" presId="urn:microsoft.com/office/officeart/2005/8/layout/vList5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8F2A49F0-BD56-4B4D-8DB3-B94393522BE6}" type="presOf" srcId="{F5385072-6749-410B-91C6-3B1BCAD0654A}" destId="{502BCCA6-E02C-4A69-B39A-89C7D8FDBE46}" srcOrd="0" destOrd="0" presId="urn:microsoft.com/office/officeart/2005/8/layout/vList5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80A9A610-0BD5-4C22-928F-186A98567467}" type="presOf" srcId="{EB6EE4F7-D834-4B61-BF1C-A93144248B28}" destId="{16BA8B3A-2541-48A2-A6A6-5C3030BDA857}" srcOrd="0" destOrd="0" presId="urn:microsoft.com/office/officeart/2005/8/layout/vList5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93D562FB-C709-45AC-B79F-8D976DEC2758}" type="presOf" srcId="{64E2C21B-67A6-4877-9369-B42B019B4442}" destId="{0F1017C6-2A6C-487D-B79D-3A9F9AC2971A}" srcOrd="0" destOrd="1" presId="urn:microsoft.com/office/officeart/2005/8/layout/vList5"/>
    <dgm:cxn modelId="{104B111A-FE9D-4AB7-928B-DD193CBF519D}" type="presOf" srcId="{A9C94854-EB38-454F-B7B9-40E2B081B715}" destId="{CD546260-E94A-4053-A3B2-1782A6D8B70A}" srcOrd="0" destOrd="0" presId="urn:microsoft.com/office/officeart/2005/8/layout/vList5"/>
    <dgm:cxn modelId="{BBDCA7AD-0C2D-435C-BA63-2F535375BB73}" srcId="{8044A61A-A62A-4523-9129-ECBED1C68E33}" destId="{64E2C21B-67A6-4877-9369-B42B019B4442}" srcOrd="1" destOrd="0" parTransId="{5B437B71-B5F2-4548-8F06-720DB6443B12}" sibTransId="{5797057C-241F-4E44-A4E4-DB79D51C9AA9}"/>
    <dgm:cxn modelId="{C9FC3511-611D-401A-8CFD-F136953B7FCB}" type="presOf" srcId="{B035D4BB-7046-4D29-814B-9914048F84EC}" destId="{92D55853-9892-44E4-9489-61F4679B057C}" srcOrd="0" destOrd="0" presId="urn:microsoft.com/office/officeart/2005/8/layout/vList5"/>
    <dgm:cxn modelId="{C5381948-BC62-4F90-962A-4BFD25569B58}" type="presParOf" srcId="{502BCCA6-E02C-4A69-B39A-89C7D8FDBE46}" destId="{BE5A80D8-0B2F-4945-BC55-610FF287A2C9}" srcOrd="0" destOrd="0" presId="urn:microsoft.com/office/officeart/2005/8/layout/vList5"/>
    <dgm:cxn modelId="{6C321EA5-23B6-4A87-A97A-2E4DD6427D32}" type="presParOf" srcId="{BE5A80D8-0B2F-4945-BC55-610FF287A2C9}" destId="{880EE362-B7D1-43FC-847C-A02C112A6394}" srcOrd="0" destOrd="0" presId="urn:microsoft.com/office/officeart/2005/8/layout/vList5"/>
    <dgm:cxn modelId="{9BAE3B3E-7952-4F31-87D9-F2370B6A7267}" type="presParOf" srcId="{BE5A80D8-0B2F-4945-BC55-610FF287A2C9}" destId="{0F1017C6-2A6C-487D-B79D-3A9F9AC2971A}" srcOrd="1" destOrd="0" presId="urn:microsoft.com/office/officeart/2005/8/layout/vList5"/>
    <dgm:cxn modelId="{7EB98C71-156B-4FEA-968A-BEDD20E56E4A}" type="presParOf" srcId="{502BCCA6-E02C-4A69-B39A-89C7D8FDBE46}" destId="{8CDFD5CE-FA77-468D-8562-328DBEC4745A}" srcOrd="1" destOrd="0" presId="urn:microsoft.com/office/officeart/2005/8/layout/vList5"/>
    <dgm:cxn modelId="{BEAF803F-DB63-45E6-8F32-7E0D7866E8D2}" type="presParOf" srcId="{502BCCA6-E02C-4A69-B39A-89C7D8FDBE46}" destId="{DBEF72F3-42C7-40FB-A9F8-50D346452E3C}" srcOrd="2" destOrd="0" presId="urn:microsoft.com/office/officeart/2005/8/layout/vList5"/>
    <dgm:cxn modelId="{CE953563-2F49-424D-BA0A-CC206C2CF93F}" type="presParOf" srcId="{DBEF72F3-42C7-40FB-A9F8-50D346452E3C}" destId="{92D55853-9892-44E4-9489-61F4679B057C}" srcOrd="0" destOrd="0" presId="urn:microsoft.com/office/officeart/2005/8/layout/vList5"/>
    <dgm:cxn modelId="{A82A26A1-91AA-4133-86A1-BF488E979DA1}" type="presParOf" srcId="{DBEF72F3-42C7-40FB-A9F8-50D346452E3C}" destId="{16BA8B3A-2541-48A2-A6A6-5C3030BDA857}" srcOrd="1" destOrd="0" presId="urn:microsoft.com/office/officeart/2005/8/layout/vList5"/>
    <dgm:cxn modelId="{D5A6D0C5-9EF7-4A4B-8560-7A60A7C16C70}" type="presParOf" srcId="{502BCCA6-E02C-4A69-B39A-89C7D8FDBE46}" destId="{210D988A-9ED7-4CBD-AB16-C98E3A4C94BB}" srcOrd="3" destOrd="0" presId="urn:microsoft.com/office/officeart/2005/8/layout/vList5"/>
    <dgm:cxn modelId="{44955ADE-1945-4EA9-A1D7-975B2CDCE19F}" type="presParOf" srcId="{502BCCA6-E02C-4A69-B39A-89C7D8FDBE46}" destId="{2F3E8AFC-3C13-4157-826F-C8D3E512F994}" srcOrd="4" destOrd="0" presId="urn:microsoft.com/office/officeart/2005/8/layout/vList5"/>
    <dgm:cxn modelId="{E3DF0521-965E-471A-A2F7-141C997DF9EB}" type="presParOf" srcId="{2F3E8AFC-3C13-4157-826F-C8D3E512F994}" destId="{A9079A5B-5BEB-488B-8502-6990A248E2FB}" srcOrd="0" destOrd="0" presId="urn:microsoft.com/office/officeart/2005/8/layout/vList5"/>
    <dgm:cxn modelId="{7DB0ABF5-B889-4EA8-BEEC-AAE69B518352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351-02B4-402F-B779-C42E58C80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CE64-0B44-4184-B309-1C84563B432F}">
      <dgm:prSet phldrT="[Текст]" phldr="1"/>
      <dgm:spPr/>
      <dgm:t>
        <a:bodyPr/>
        <a:lstStyle/>
        <a:p>
          <a:endParaRPr lang="ru-RU" dirty="0"/>
        </a:p>
      </dgm:t>
    </dgm:pt>
    <dgm:pt modelId="{621A3F3B-AE33-4510-BECF-3175B2E1CE15}" type="parTrans" cxnId="{2A44FF1D-E837-4C02-ACE8-0270A0FD97CA}">
      <dgm:prSet/>
      <dgm:spPr/>
      <dgm:t>
        <a:bodyPr/>
        <a:lstStyle/>
        <a:p>
          <a:endParaRPr lang="ru-RU"/>
        </a:p>
      </dgm:t>
    </dgm:pt>
    <dgm:pt modelId="{C2F557D7-8A8E-4751-8056-EACB4486BCFC}" type="sibTrans" cxnId="{2A44FF1D-E837-4C02-ACE8-0270A0FD97CA}">
      <dgm:prSet/>
      <dgm:spPr/>
      <dgm:t>
        <a:bodyPr/>
        <a:lstStyle/>
        <a:p>
          <a:endParaRPr lang="ru-RU"/>
        </a:p>
      </dgm:t>
    </dgm:pt>
    <dgm:pt modelId="{44E7F69B-98B9-41A3-A398-725E80525E64}">
      <dgm:prSet phldrT="[Текст]" custT="1"/>
      <dgm:spPr/>
      <dgm:t>
        <a:bodyPr/>
        <a:lstStyle/>
        <a:p>
          <a:pPr algn="l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dirty="0"/>
        </a:p>
      </dgm:t>
    </dgm:pt>
    <dgm:pt modelId="{7F3AEEE9-A1B2-4125-933C-32B1572DBB41}" type="parTrans" cxnId="{979711F1-7927-45B2-BE45-630EA19293DC}">
      <dgm:prSet/>
      <dgm:spPr/>
      <dgm:t>
        <a:bodyPr/>
        <a:lstStyle/>
        <a:p>
          <a:endParaRPr lang="ru-RU"/>
        </a:p>
      </dgm:t>
    </dgm:pt>
    <dgm:pt modelId="{B707849A-B456-4A45-A8FA-6E9F0C022C44}" type="sibTrans" cxnId="{979711F1-7927-45B2-BE45-630EA19293DC}">
      <dgm:prSet/>
      <dgm:spPr/>
      <dgm:t>
        <a:bodyPr/>
        <a:lstStyle/>
        <a:p>
          <a:endParaRPr lang="ru-RU"/>
        </a:p>
      </dgm:t>
    </dgm:pt>
    <dgm:pt modelId="{F933804E-CE5A-44CA-BA9C-D3075119775D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dirty="0"/>
        </a:p>
      </dgm:t>
    </dgm:pt>
    <dgm:pt modelId="{97B81DEB-D52B-4BF5-9018-509D58568EAC}" type="parTrans" cxnId="{F56A25EC-0D3E-48A5-9FA1-43FFDA37F11C}">
      <dgm:prSet/>
      <dgm:spPr/>
      <dgm:t>
        <a:bodyPr/>
        <a:lstStyle/>
        <a:p>
          <a:endParaRPr lang="ru-RU"/>
        </a:p>
      </dgm:t>
    </dgm:pt>
    <dgm:pt modelId="{B1628E7D-29E7-4B97-9E45-BAA8186D9AB0}" type="sibTrans" cxnId="{F56A25EC-0D3E-48A5-9FA1-43FFDA37F11C}">
      <dgm:prSet/>
      <dgm:spPr/>
      <dgm:t>
        <a:bodyPr/>
        <a:lstStyle/>
        <a:p>
          <a:endParaRPr lang="ru-RU"/>
        </a:p>
      </dgm:t>
    </dgm:pt>
    <dgm:pt modelId="{AD675AC9-B882-4A1C-A487-B680529A9828}">
      <dgm:prSet phldrT="[Текст]"/>
      <dgm:spPr/>
      <dgm:t>
        <a:bodyPr/>
        <a:lstStyle/>
        <a:p>
          <a:pPr algn="just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FFA394-F86B-499C-B2D4-F80FF94386FC}" type="parTrans" cxnId="{D80EB9A2-BDF1-428C-908D-80E945350DCE}">
      <dgm:prSet/>
      <dgm:spPr/>
      <dgm:t>
        <a:bodyPr/>
        <a:lstStyle/>
        <a:p>
          <a:endParaRPr lang="ru-RU"/>
        </a:p>
      </dgm:t>
    </dgm:pt>
    <dgm:pt modelId="{5AE77BD0-7D71-4D92-8AD1-6A539D6FFA3F}" type="sibTrans" cxnId="{D80EB9A2-BDF1-428C-908D-80E945350DCE}">
      <dgm:prSet/>
      <dgm:spPr/>
      <dgm:t>
        <a:bodyPr/>
        <a:lstStyle/>
        <a:p>
          <a:endParaRPr lang="ru-RU"/>
        </a:p>
      </dgm:t>
    </dgm:pt>
    <dgm:pt modelId="{0C2711E8-ACFF-419F-BA8B-AB2690D02E7A}">
      <dgm:prSet/>
      <dgm:spPr/>
      <dgm:t>
        <a:bodyPr/>
        <a:lstStyle/>
        <a:p>
          <a:endParaRPr lang="ru-RU" dirty="0"/>
        </a:p>
      </dgm:t>
    </dgm:pt>
    <dgm:pt modelId="{D6EED051-BF6F-43A6-9BDA-26F30C29C75D}" type="parTrans" cxnId="{3896A8BB-96AF-468D-9F41-AC87FF0043A9}">
      <dgm:prSet/>
      <dgm:spPr/>
      <dgm:t>
        <a:bodyPr/>
        <a:lstStyle/>
        <a:p>
          <a:endParaRPr lang="ru-RU"/>
        </a:p>
      </dgm:t>
    </dgm:pt>
    <dgm:pt modelId="{F837A0BF-2ED2-4728-B2EF-B36F509A7FC0}" type="sibTrans" cxnId="{3896A8BB-96AF-468D-9F41-AC87FF0043A9}">
      <dgm:prSet/>
      <dgm:spPr/>
      <dgm:t>
        <a:bodyPr/>
        <a:lstStyle/>
        <a:p>
          <a:endParaRPr lang="ru-RU"/>
        </a:p>
      </dgm:t>
    </dgm:pt>
    <dgm:pt modelId="{7E551407-BCEB-4D1C-B430-4FD159FBFC8F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EE1F2-F52B-41BD-94C5-0BEF2233FCA6}" type="parTrans" cxnId="{0ADF4D10-E56F-4C14-BA29-29B6929CB7C2}">
      <dgm:prSet/>
      <dgm:spPr/>
      <dgm:t>
        <a:bodyPr/>
        <a:lstStyle/>
        <a:p>
          <a:endParaRPr lang="ru-RU"/>
        </a:p>
      </dgm:t>
    </dgm:pt>
    <dgm:pt modelId="{E226D6CE-D427-4D23-AE51-27A6615FA5F2}" type="sibTrans" cxnId="{0ADF4D10-E56F-4C14-BA29-29B6929CB7C2}">
      <dgm:prSet/>
      <dgm:spPr/>
      <dgm:t>
        <a:bodyPr/>
        <a:lstStyle/>
        <a:p>
          <a:endParaRPr lang="ru-RU"/>
        </a:p>
      </dgm:t>
    </dgm:pt>
    <dgm:pt modelId="{634B0A8E-9E00-46B3-AC38-B941EF5460CA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8B8031-7952-4784-99CB-432F741A7CC8}" type="parTrans" cxnId="{A03525B7-785B-4E05-8E0D-4D38517916BE}">
      <dgm:prSet/>
      <dgm:spPr/>
      <dgm:t>
        <a:bodyPr/>
        <a:lstStyle/>
        <a:p>
          <a:endParaRPr lang="ru-RU"/>
        </a:p>
      </dgm:t>
    </dgm:pt>
    <dgm:pt modelId="{4C682773-5B61-45EF-BE2F-0EECAFA6957F}" type="sibTrans" cxnId="{A03525B7-785B-4E05-8E0D-4D38517916BE}">
      <dgm:prSet/>
      <dgm:spPr/>
      <dgm:t>
        <a:bodyPr/>
        <a:lstStyle/>
        <a:p>
          <a:endParaRPr lang="ru-RU"/>
        </a:p>
      </dgm:t>
    </dgm:pt>
    <dgm:pt modelId="{5959EC1B-2B9B-41A6-9F9D-38B2D52D1BA3}">
      <dgm:prSet phldrT="[Текст]" phldr="1"/>
      <dgm:spPr/>
      <dgm:t>
        <a:bodyPr/>
        <a:lstStyle/>
        <a:p>
          <a:endParaRPr lang="ru-RU" dirty="0"/>
        </a:p>
      </dgm:t>
    </dgm:pt>
    <dgm:pt modelId="{C804AB1B-BA6F-4E12-AEA2-8212875D4939}" type="sibTrans" cxnId="{26EE0738-08A7-4FFF-9DDB-DEB929A5812F}">
      <dgm:prSet/>
      <dgm:spPr/>
      <dgm:t>
        <a:bodyPr/>
        <a:lstStyle/>
        <a:p>
          <a:endParaRPr lang="ru-RU"/>
        </a:p>
      </dgm:t>
    </dgm:pt>
    <dgm:pt modelId="{A62B2B87-8D28-4377-B9F9-DF0CA49564BF}" type="parTrans" cxnId="{26EE0738-08A7-4FFF-9DDB-DEB929A5812F}">
      <dgm:prSet/>
      <dgm:spPr/>
      <dgm:t>
        <a:bodyPr/>
        <a:lstStyle/>
        <a:p>
          <a:endParaRPr lang="ru-RU"/>
        </a:p>
      </dgm:t>
    </dgm:pt>
    <dgm:pt modelId="{45AA38AB-D5AC-45BF-99C3-34250BF3ABCA}" type="pres">
      <dgm:prSet presAssocID="{AAE93351-02B4-402F-B779-C42E58C80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D6B31-D6C1-46E3-B7FD-30621159F644}" type="pres">
      <dgm:prSet presAssocID="{B306CE64-0B44-4184-B309-1C84563B432F}" presName="composite" presStyleCnt="0"/>
      <dgm:spPr/>
    </dgm:pt>
    <dgm:pt modelId="{B8E26EF7-096F-4586-80CF-B319306F7F98}" type="pres">
      <dgm:prSet presAssocID="{B306CE64-0B44-4184-B309-1C84563B43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5C45-5157-433E-8285-62BEF87DF606}" type="pres">
      <dgm:prSet presAssocID="{B306CE64-0B44-4184-B309-1C84563B432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1F3A-41B0-4722-8987-3EAD99B09FE1}" type="pres">
      <dgm:prSet presAssocID="{C2F557D7-8A8E-4751-8056-EACB4486BCFC}" presName="sp" presStyleCnt="0"/>
      <dgm:spPr/>
    </dgm:pt>
    <dgm:pt modelId="{399558A9-C3FB-4E1E-AD0C-21DC134E9178}" type="pres">
      <dgm:prSet presAssocID="{5959EC1B-2B9B-41A6-9F9D-38B2D52D1BA3}" presName="composite" presStyleCnt="0"/>
      <dgm:spPr/>
    </dgm:pt>
    <dgm:pt modelId="{AD2AD8AD-F123-48DB-99B2-924457652514}" type="pres">
      <dgm:prSet presAssocID="{5959EC1B-2B9B-41A6-9F9D-38B2D52D1B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F22-CA92-48FA-AB75-29CD6CE86F5B}" type="pres">
      <dgm:prSet presAssocID="{5959EC1B-2B9B-41A6-9F9D-38B2D52D1BA3}" presName="descendantText" presStyleLbl="alignAcc1" presStyleIdx="1" presStyleCnt="4" custScaleX="98418" custScaleY="10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69F4-DDD0-4609-AF1B-2600296C8451}" type="pres">
      <dgm:prSet presAssocID="{C804AB1B-BA6F-4E12-AEA2-8212875D4939}" presName="sp" presStyleCnt="0"/>
      <dgm:spPr/>
    </dgm:pt>
    <dgm:pt modelId="{2797AC6E-2215-4A52-B6D9-5184E7C3007C}" type="pres">
      <dgm:prSet presAssocID="{0C2711E8-ACFF-419F-BA8B-AB2690D02E7A}" presName="composite" presStyleCnt="0"/>
      <dgm:spPr/>
    </dgm:pt>
    <dgm:pt modelId="{1387876A-3D28-4881-865F-B9ED92AA6778}" type="pres">
      <dgm:prSet presAssocID="{0C2711E8-ACFF-419F-BA8B-AB2690D02E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8BAC-4227-40F3-959C-BA9F48DEA8DC}" type="pres">
      <dgm:prSet presAssocID="{0C2711E8-ACFF-419F-BA8B-AB2690D02E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D3F-AF49-49FE-93B9-543B01E6D359}" type="pres">
      <dgm:prSet presAssocID="{F837A0BF-2ED2-4728-B2EF-B36F509A7FC0}" presName="sp" presStyleCnt="0"/>
      <dgm:spPr/>
    </dgm:pt>
    <dgm:pt modelId="{BC526C6A-8B38-4DC2-B85E-D3EFA12F77E2}" type="pres">
      <dgm:prSet presAssocID="{AD675AC9-B882-4A1C-A487-B680529A9828}" presName="composite" presStyleCnt="0"/>
      <dgm:spPr/>
    </dgm:pt>
    <dgm:pt modelId="{2FBD74C5-C66F-4FE2-92FA-3C9F79C41AC8}" type="pres">
      <dgm:prSet presAssocID="{AD675AC9-B882-4A1C-A487-B680529A982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D09D-D270-4142-BD23-188916F80414}" type="pres">
      <dgm:prSet presAssocID="{AD675AC9-B882-4A1C-A487-B680529A982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E0738-08A7-4FFF-9DDB-DEB929A5812F}" srcId="{AAE93351-02B4-402F-B779-C42E58C80AAC}" destId="{5959EC1B-2B9B-41A6-9F9D-38B2D52D1BA3}" srcOrd="1" destOrd="0" parTransId="{A62B2B87-8D28-4377-B9F9-DF0CA49564BF}" sibTransId="{C804AB1B-BA6F-4E12-AEA2-8212875D4939}"/>
    <dgm:cxn modelId="{F56A25EC-0D3E-48A5-9FA1-43FFDA37F11C}" srcId="{5959EC1B-2B9B-41A6-9F9D-38B2D52D1BA3}" destId="{F933804E-CE5A-44CA-BA9C-D3075119775D}" srcOrd="0" destOrd="0" parTransId="{97B81DEB-D52B-4BF5-9018-509D58568EAC}" sibTransId="{B1628E7D-29E7-4B97-9E45-BAA8186D9AB0}"/>
    <dgm:cxn modelId="{3896A8BB-96AF-468D-9F41-AC87FF0043A9}" srcId="{AAE93351-02B4-402F-B779-C42E58C80AAC}" destId="{0C2711E8-ACFF-419F-BA8B-AB2690D02E7A}" srcOrd="2" destOrd="0" parTransId="{D6EED051-BF6F-43A6-9BDA-26F30C29C75D}" sibTransId="{F837A0BF-2ED2-4728-B2EF-B36F509A7FC0}"/>
    <dgm:cxn modelId="{75BBFD62-4202-4F88-A835-84F03F570F8F}" type="presOf" srcId="{5959EC1B-2B9B-41A6-9F9D-38B2D52D1BA3}" destId="{AD2AD8AD-F123-48DB-99B2-924457652514}" srcOrd="0" destOrd="0" presId="urn:microsoft.com/office/officeart/2005/8/layout/chevron2"/>
    <dgm:cxn modelId="{A136F4EE-6BF9-4802-9398-9B5DB0816196}" type="presOf" srcId="{B306CE64-0B44-4184-B309-1C84563B432F}" destId="{B8E26EF7-096F-4586-80CF-B319306F7F98}" srcOrd="0" destOrd="0" presId="urn:microsoft.com/office/officeart/2005/8/layout/chevron2"/>
    <dgm:cxn modelId="{7F20EF58-C157-40DB-BF7E-DB6C8FF1F487}" type="presOf" srcId="{634B0A8E-9E00-46B3-AC38-B941EF5460CA}" destId="{728CD09D-D270-4142-BD23-188916F80414}" srcOrd="0" destOrd="0" presId="urn:microsoft.com/office/officeart/2005/8/layout/chevron2"/>
    <dgm:cxn modelId="{D80EB9A2-BDF1-428C-908D-80E945350DCE}" srcId="{AAE93351-02B4-402F-B779-C42E58C80AAC}" destId="{AD675AC9-B882-4A1C-A487-B680529A9828}" srcOrd="3" destOrd="0" parTransId="{08FFA394-F86B-499C-B2D4-F80FF94386FC}" sibTransId="{5AE77BD0-7D71-4D92-8AD1-6A539D6FFA3F}"/>
    <dgm:cxn modelId="{2A44FF1D-E837-4C02-ACE8-0270A0FD97CA}" srcId="{AAE93351-02B4-402F-B779-C42E58C80AAC}" destId="{B306CE64-0B44-4184-B309-1C84563B432F}" srcOrd="0" destOrd="0" parTransId="{621A3F3B-AE33-4510-BECF-3175B2E1CE15}" sibTransId="{C2F557D7-8A8E-4751-8056-EACB4486BCFC}"/>
    <dgm:cxn modelId="{D5D6741F-5AD1-4E2B-A7CC-5DF155472832}" type="presOf" srcId="{7E551407-BCEB-4D1C-B430-4FD159FBFC8F}" destId="{5BD98BAC-4227-40F3-959C-BA9F48DEA8DC}" srcOrd="0" destOrd="0" presId="urn:microsoft.com/office/officeart/2005/8/layout/chevron2"/>
    <dgm:cxn modelId="{F9E9739D-21AF-4600-B593-7C24792A4EA6}" type="presOf" srcId="{AAE93351-02B4-402F-B779-C42E58C80AAC}" destId="{45AA38AB-D5AC-45BF-99C3-34250BF3ABCA}" srcOrd="0" destOrd="0" presId="urn:microsoft.com/office/officeart/2005/8/layout/chevron2"/>
    <dgm:cxn modelId="{0E828816-592A-49AE-BF2A-44654CFA3A62}" type="presOf" srcId="{AD675AC9-B882-4A1C-A487-B680529A9828}" destId="{2FBD74C5-C66F-4FE2-92FA-3C9F79C41AC8}" srcOrd="0" destOrd="0" presId="urn:microsoft.com/office/officeart/2005/8/layout/chevron2"/>
    <dgm:cxn modelId="{0ADF4D10-E56F-4C14-BA29-29B6929CB7C2}" srcId="{0C2711E8-ACFF-419F-BA8B-AB2690D02E7A}" destId="{7E551407-BCEB-4D1C-B430-4FD159FBFC8F}" srcOrd="0" destOrd="0" parTransId="{099EE1F2-F52B-41BD-94C5-0BEF2233FCA6}" sibTransId="{E226D6CE-D427-4D23-AE51-27A6615FA5F2}"/>
    <dgm:cxn modelId="{3B242FC1-5593-4354-8E42-DD23FC99FBE7}" type="presOf" srcId="{F933804E-CE5A-44CA-BA9C-D3075119775D}" destId="{7A1AAF22-CA92-48FA-AB75-29CD6CE86F5B}" srcOrd="0" destOrd="0" presId="urn:microsoft.com/office/officeart/2005/8/layout/chevron2"/>
    <dgm:cxn modelId="{60D9A85E-1D12-49BC-A397-072F1A138D2D}" type="presOf" srcId="{0C2711E8-ACFF-419F-BA8B-AB2690D02E7A}" destId="{1387876A-3D28-4881-865F-B9ED92AA6778}" srcOrd="0" destOrd="0" presId="urn:microsoft.com/office/officeart/2005/8/layout/chevron2"/>
    <dgm:cxn modelId="{A03525B7-785B-4E05-8E0D-4D38517916BE}" srcId="{AD675AC9-B882-4A1C-A487-B680529A9828}" destId="{634B0A8E-9E00-46B3-AC38-B941EF5460CA}" srcOrd="0" destOrd="0" parTransId="{AF8B8031-7952-4784-99CB-432F741A7CC8}" sibTransId="{4C682773-5B61-45EF-BE2F-0EECAFA6957F}"/>
    <dgm:cxn modelId="{20DA576A-FD5B-4F0F-AD58-114702B50DF3}" type="presOf" srcId="{44E7F69B-98B9-41A3-A398-725E80525E64}" destId="{70EA5C45-5157-433E-8285-62BEF87DF606}" srcOrd="0" destOrd="0" presId="urn:microsoft.com/office/officeart/2005/8/layout/chevron2"/>
    <dgm:cxn modelId="{979711F1-7927-45B2-BE45-630EA19293DC}" srcId="{B306CE64-0B44-4184-B309-1C84563B432F}" destId="{44E7F69B-98B9-41A3-A398-725E80525E64}" srcOrd="0" destOrd="0" parTransId="{7F3AEEE9-A1B2-4125-933C-32B1572DBB41}" sibTransId="{B707849A-B456-4A45-A8FA-6E9F0C022C44}"/>
    <dgm:cxn modelId="{4B5EB67F-D898-47DD-884E-5CE48387167E}" type="presParOf" srcId="{45AA38AB-D5AC-45BF-99C3-34250BF3ABCA}" destId="{382D6B31-D6C1-46E3-B7FD-30621159F644}" srcOrd="0" destOrd="0" presId="urn:microsoft.com/office/officeart/2005/8/layout/chevron2"/>
    <dgm:cxn modelId="{58EFEDC0-C091-40D6-8D32-85E33116B0E7}" type="presParOf" srcId="{382D6B31-D6C1-46E3-B7FD-30621159F644}" destId="{B8E26EF7-096F-4586-80CF-B319306F7F98}" srcOrd="0" destOrd="0" presId="urn:microsoft.com/office/officeart/2005/8/layout/chevron2"/>
    <dgm:cxn modelId="{1BB27B62-C349-4590-94C2-45C5BEE306F9}" type="presParOf" srcId="{382D6B31-D6C1-46E3-B7FD-30621159F644}" destId="{70EA5C45-5157-433E-8285-62BEF87DF606}" srcOrd="1" destOrd="0" presId="urn:microsoft.com/office/officeart/2005/8/layout/chevron2"/>
    <dgm:cxn modelId="{E7F54563-7FB4-47E6-BE82-494EDB6320EB}" type="presParOf" srcId="{45AA38AB-D5AC-45BF-99C3-34250BF3ABCA}" destId="{7FBC1F3A-41B0-4722-8987-3EAD99B09FE1}" srcOrd="1" destOrd="0" presId="urn:microsoft.com/office/officeart/2005/8/layout/chevron2"/>
    <dgm:cxn modelId="{196972CC-BFF4-4328-8000-55BB860789A4}" type="presParOf" srcId="{45AA38AB-D5AC-45BF-99C3-34250BF3ABCA}" destId="{399558A9-C3FB-4E1E-AD0C-21DC134E9178}" srcOrd="2" destOrd="0" presId="urn:microsoft.com/office/officeart/2005/8/layout/chevron2"/>
    <dgm:cxn modelId="{AA331EE3-60D8-4EC5-A56C-020DD9D46456}" type="presParOf" srcId="{399558A9-C3FB-4E1E-AD0C-21DC134E9178}" destId="{AD2AD8AD-F123-48DB-99B2-924457652514}" srcOrd="0" destOrd="0" presId="urn:microsoft.com/office/officeart/2005/8/layout/chevron2"/>
    <dgm:cxn modelId="{779982AF-D625-4AE2-9456-10854167C97C}" type="presParOf" srcId="{399558A9-C3FB-4E1E-AD0C-21DC134E9178}" destId="{7A1AAF22-CA92-48FA-AB75-29CD6CE86F5B}" srcOrd="1" destOrd="0" presId="urn:microsoft.com/office/officeart/2005/8/layout/chevron2"/>
    <dgm:cxn modelId="{C370AD5B-B5FF-42CE-865E-287AA8E7B9C8}" type="presParOf" srcId="{45AA38AB-D5AC-45BF-99C3-34250BF3ABCA}" destId="{170069F4-DDD0-4609-AF1B-2600296C8451}" srcOrd="3" destOrd="0" presId="urn:microsoft.com/office/officeart/2005/8/layout/chevron2"/>
    <dgm:cxn modelId="{C6515CDA-EBB2-4F9B-B40F-FFBCDBB25172}" type="presParOf" srcId="{45AA38AB-D5AC-45BF-99C3-34250BF3ABCA}" destId="{2797AC6E-2215-4A52-B6D9-5184E7C3007C}" srcOrd="4" destOrd="0" presId="urn:microsoft.com/office/officeart/2005/8/layout/chevron2"/>
    <dgm:cxn modelId="{5C1096DC-D249-4069-AF7C-5E4244D2E5B6}" type="presParOf" srcId="{2797AC6E-2215-4A52-B6D9-5184E7C3007C}" destId="{1387876A-3D28-4881-865F-B9ED92AA6778}" srcOrd="0" destOrd="0" presId="urn:microsoft.com/office/officeart/2005/8/layout/chevron2"/>
    <dgm:cxn modelId="{118341BB-DDB7-44EA-B69E-40269A827C20}" type="presParOf" srcId="{2797AC6E-2215-4A52-B6D9-5184E7C3007C}" destId="{5BD98BAC-4227-40F3-959C-BA9F48DEA8DC}" srcOrd="1" destOrd="0" presId="urn:microsoft.com/office/officeart/2005/8/layout/chevron2"/>
    <dgm:cxn modelId="{28241AA9-0462-4FBE-87C2-17578F829490}" type="presParOf" srcId="{45AA38AB-D5AC-45BF-99C3-34250BF3ABCA}" destId="{B7B3CD3F-AF49-49FE-93B9-543B01E6D359}" srcOrd="5" destOrd="0" presId="urn:microsoft.com/office/officeart/2005/8/layout/chevron2"/>
    <dgm:cxn modelId="{FA1FA5E7-DB78-47F8-B88B-239EA3232B55}" type="presParOf" srcId="{45AA38AB-D5AC-45BF-99C3-34250BF3ABCA}" destId="{BC526C6A-8B38-4DC2-B85E-D3EFA12F77E2}" srcOrd="6" destOrd="0" presId="urn:microsoft.com/office/officeart/2005/8/layout/chevron2"/>
    <dgm:cxn modelId="{387BECBA-E8E9-4599-893A-8587570A1438}" type="presParOf" srcId="{BC526C6A-8B38-4DC2-B85E-D3EFA12F77E2}" destId="{2FBD74C5-C66F-4FE2-92FA-3C9F79C41AC8}" srcOrd="0" destOrd="0" presId="urn:microsoft.com/office/officeart/2005/8/layout/chevron2"/>
    <dgm:cxn modelId="{B2345677-AE7A-40C2-BA27-45748533E6C8}" type="presParOf" srcId="{BC526C6A-8B38-4DC2-B85E-D3EFA12F77E2}" destId="{728CD09D-D270-4142-BD23-188916F80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9251D-B60F-4DA4-A5DC-6C889161E0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92A18-ED34-4375-90B9-5A7C50C92CAC}">
      <dgm:prSet phldrT="[Текст]"/>
      <dgm:spPr>
        <a:solidFill>
          <a:schemeClr val="bg1">
            <a:lumMod val="9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Анализ</a:t>
          </a:r>
          <a:r>
            <a: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деятельности организаций по основным группам показателей:</a:t>
          </a:r>
          <a:endParaRPr lang="ru-RU" u="sng" dirty="0">
            <a:solidFill>
              <a:srgbClr val="C00000"/>
            </a:solidFill>
          </a:endParaRPr>
        </a:p>
      </dgm:t>
    </dgm:pt>
    <dgm:pt modelId="{A0F0B74B-A88C-45A5-9FC7-5E915794FEE5}" type="parTrans" cxnId="{C7C7A74F-DDBA-4925-8FBF-ACDDF0A5FE21}">
      <dgm:prSet/>
      <dgm:spPr/>
      <dgm:t>
        <a:bodyPr/>
        <a:lstStyle/>
        <a:p>
          <a:endParaRPr lang="ru-RU"/>
        </a:p>
      </dgm:t>
    </dgm:pt>
    <dgm:pt modelId="{2EE0581B-E09F-41F8-AB41-A2A7D1E1B505}" type="sibTrans" cxnId="{C7C7A74F-DDBA-4925-8FBF-ACDDF0A5FE21}">
      <dgm:prSet/>
      <dgm:spPr/>
      <dgm:t>
        <a:bodyPr/>
        <a:lstStyle/>
        <a:p>
          <a:endParaRPr lang="ru-RU"/>
        </a:p>
      </dgm:t>
    </dgm:pt>
    <dgm:pt modelId="{B8FC6605-6090-466F-97C4-0A7887803ED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Соблюдение необходимых</a:t>
          </a:r>
        </a:p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нормативных требований</a:t>
          </a:r>
        </a:p>
        <a:p>
          <a:pPr algn="ctr"/>
          <a:endParaRPr lang="ru-RU" sz="1400" u="sng" dirty="0"/>
        </a:p>
      </dgm:t>
    </dgm:pt>
    <dgm:pt modelId="{94CA4370-B81F-438D-9DF9-37D725FDA122}" type="parTrans" cxnId="{AEB70FC3-7B2A-46BB-84F9-5CBB305E4BB2}">
      <dgm:prSet/>
      <dgm:spPr/>
      <dgm:t>
        <a:bodyPr/>
        <a:lstStyle/>
        <a:p>
          <a:endParaRPr lang="ru-RU"/>
        </a:p>
      </dgm:t>
    </dgm:pt>
    <dgm:pt modelId="{216F9344-3168-4D13-86F6-216540375F19}" type="sibTrans" cxnId="{AEB70FC3-7B2A-46BB-84F9-5CBB305E4BB2}">
      <dgm:prSet/>
      <dgm:spPr/>
      <dgm:t>
        <a:bodyPr/>
        <a:lstStyle/>
        <a:p>
          <a:endParaRPr lang="ru-RU"/>
        </a:p>
      </dgm:t>
    </dgm:pt>
    <dgm:pt modelId="{46BDB43E-CE73-4A53-905A-5180FAC5443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Документальное обеспечение деятельности</a:t>
          </a:r>
        </a:p>
        <a:p>
          <a:pPr algn="ctr"/>
          <a:endParaRPr lang="ru-RU" sz="1400" u="sng" dirty="0"/>
        </a:p>
      </dgm:t>
    </dgm:pt>
    <dgm:pt modelId="{4D2EE79B-2561-440C-8F46-6AAABEC98507}" type="parTrans" cxnId="{4F991F3E-3387-40A3-9F11-1B58C37EA6C5}">
      <dgm:prSet/>
      <dgm:spPr/>
      <dgm:t>
        <a:bodyPr/>
        <a:lstStyle/>
        <a:p>
          <a:endParaRPr lang="ru-RU"/>
        </a:p>
      </dgm:t>
    </dgm:pt>
    <dgm:pt modelId="{380B1DE0-BFDF-4B70-8299-D417D79BAA25}" type="sibTrans" cxnId="{4F991F3E-3387-40A3-9F11-1B58C37EA6C5}">
      <dgm:prSet/>
      <dgm:spPr/>
      <dgm:t>
        <a:bodyPr/>
        <a:lstStyle/>
        <a:p>
          <a:endParaRPr lang="ru-RU"/>
        </a:p>
      </dgm:t>
    </dgm:pt>
    <dgm:pt modelId="{BA4AE9E8-DA32-4A56-92E6-41C801CE147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Требования к информационной открытости</a:t>
          </a:r>
        </a:p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размещение информации о деятельности организации на официальном сайте, информационном стенде организации</a:t>
          </a:r>
        </a:p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обновление данной информации в течение десяти рабочих дней со дня ее создания, получения или внесения соответствующих изменений</a:t>
          </a:r>
        </a:p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размещение информации об организации на официальном сайте о государственных и муниципальных учреждениях (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www.bus.gov.ru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just"/>
          <a:endParaRPr lang="ru-RU" sz="1300" dirty="0"/>
        </a:p>
      </dgm:t>
    </dgm:pt>
    <dgm:pt modelId="{DEEAE39F-12D9-44D3-A346-1CB5B2052E89}" type="parTrans" cxnId="{9302A113-627C-4159-BC0B-651C77210ED3}">
      <dgm:prSet/>
      <dgm:spPr/>
      <dgm:t>
        <a:bodyPr/>
        <a:lstStyle/>
        <a:p>
          <a:endParaRPr lang="ru-RU"/>
        </a:p>
      </dgm:t>
    </dgm:pt>
    <dgm:pt modelId="{08AFC6A5-ACB6-4388-8803-F91BF296F370}" type="sibTrans" cxnId="{9302A113-627C-4159-BC0B-651C77210ED3}">
      <dgm:prSet/>
      <dgm:spPr/>
      <dgm:t>
        <a:bodyPr/>
        <a:lstStyle/>
        <a:p>
          <a:endParaRPr lang="ru-RU"/>
        </a:p>
      </dgm:t>
    </dgm:pt>
    <dgm:pt modelId="{684C14C2-9440-473D-BD1B-EA63BF7AEB7E}">
      <dgm:prSet phldrT="[Текст]" phldr="1"/>
      <dgm:spPr/>
      <dgm:t>
        <a:bodyPr/>
        <a:lstStyle/>
        <a:p>
          <a:endParaRPr lang="ru-RU"/>
        </a:p>
      </dgm:t>
    </dgm:pt>
    <dgm:pt modelId="{A9410276-0FF4-4A82-ABE3-8A94327B65F3}" type="parTrans" cxnId="{57C38A8F-B22D-426A-9EC3-F474D7F77624}">
      <dgm:prSet/>
      <dgm:spPr/>
      <dgm:t>
        <a:bodyPr/>
        <a:lstStyle/>
        <a:p>
          <a:endParaRPr lang="ru-RU"/>
        </a:p>
      </dgm:t>
    </dgm:pt>
    <dgm:pt modelId="{9618A0E6-E40F-4FA7-9739-CEC33FA32EDF}" type="sibTrans" cxnId="{57C38A8F-B22D-426A-9EC3-F474D7F77624}">
      <dgm:prSet/>
      <dgm:spPr/>
      <dgm:t>
        <a:bodyPr/>
        <a:lstStyle/>
        <a:p>
          <a:endParaRPr lang="ru-RU"/>
        </a:p>
      </dgm:t>
    </dgm:pt>
    <dgm:pt modelId="{0F547B55-3470-4459-9588-39657E94CD5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материально-технического оснащения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A4AC03-3E09-4AE0-A76F-FC08C9938A17}" type="parTrans" cxnId="{664CB577-29BB-46D5-A09E-49E1A7F28A88}">
      <dgm:prSet/>
      <dgm:spPr/>
      <dgm:t>
        <a:bodyPr/>
        <a:lstStyle/>
        <a:p>
          <a:endParaRPr lang="ru-RU"/>
        </a:p>
      </dgm:t>
    </dgm:pt>
    <dgm:pt modelId="{E6555C94-28C6-48EE-B138-A82252B5E459}" type="sibTrans" cxnId="{664CB577-29BB-46D5-A09E-49E1A7F28A88}">
      <dgm:prSet/>
      <dgm:spPr/>
      <dgm:t>
        <a:bodyPr/>
        <a:lstStyle/>
        <a:p>
          <a:endParaRPr lang="ru-RU"/>
        </a:p>
      </dgm:t>
    </dgm:pt>
    <dgm:pt modelId="{9571C369-C1A4-4DC8-A1A3-5DFBBA77E86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качества питания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63F577-F339-4E92-B72E-F37104A427CB}" type="parTrans" cxnId="{3A0D06D0-D205-4F06-A6B8-4F14738342F2}">
      <dgm:prSet/>
      <dgm:spPr/>
      <dgm:t>
        <a:bodyPr/>
        <a:lstStyle/>
        <a:p>
          <a:endParaRPr lang="ru-RU"/>
        </a:p>
      </dgm:t>
    </dgm:pt>
    <dgm:pt modelId="{51DA51D9-A995-4D91-A58B-BD3C9F61355F}" type="sibTrans" cxnId="{3A0D06D0-D205-4F06-A6B8-4F14738342F2}">
      <dgm:prSet/>
      <dgm:spPr/>
      <dgm:t>
        <a:bodyPr/>
        <a:lstStyle/>
        <a:p>
          <a:endParaRPr lang="ru-RU"/>
        </a:p>
      </dgm:t>
    </dgm:pt>
    <dgm:pt modelId="{E4E1CBB8-7511-473D-98E4-D18547BBC12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обеспечения мягким инвентарем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C5A6F3-A842-4863-97FD-C769ED3047E6}" type="parTrans" cxnId="{8347631A-980B-4F1A-87DB-4A970B9829EA}">
      <dgm:prSet/>
      <dgm:spPr/>
      <dgm:t>
        <a:bodyPr/>
        <a:lstStyle/>
        <a:p>
          <a:endParaRPr lang="ru-RU"/>
        </a:p>
      </dgm:t>
    </dgm:pt>
    <dgm:pt modelId="{F77615C1-B7C5-4AA4-9AF9-E210B1AEDB46}" type="sibTrans" cxnId="{8347631A-980B-4F1A-87DB-4A970B9829EA}">
      <dgm:prSet/>
      <dgm:spPr/>
      <dgm:t>
        <a:bodyPr/>
        <a:lstStyle/>
        <a:p>
          <a:endParaRPr lang="ru-RU"/>
        </a:p>
      </dgm:t>
    </dgm:pt>
    <dgm:pt modelId="{C4DAA929-5784-4175-9FC2-6809B0E047B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соблюдения правил санитарно-эпидемиологической и противопожарной безопасности 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267C93-6DB3-467A-A6AB-7722FA2D3BA2}" type="parTrans" cxnId="{21E221B7-AFF4-4166-B917-C95F1F12193D}">
      <dgm:prSet/>
      <dgm:spPr/>
      <dgm:t>
        <a:bodyPr/>
        <a:lstStyle/>
        <a:p>
          <a:endParaRPr lang="ru-RU"/>
        </a:p>
      </dgm:t>
    </dgm:pt>
    <dgm:pt modelId="{98D6027A-4A49-4A9D-9DC0-F7D149293782}" type="sibTrans" cxnId="{21E221B7-AFF4-4166-B917-C95F1F12193D}">
      <dgm:prSet/>
      <dgm:spPr/>
      <dgm:t>
        <a:bodyPr/>
        <a:lstStyle/>
        <a:p>
          <a:endParaRPr lang="ru-RU"/>
        </a:p>
      </dgm:t>
    </dgm:pt>
    <dgm:pt modelId="{FC3DB4C9-50BC-45F1-ABDA-AB2700B05EC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штатной укомплектованности и квалификации специалистов.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0AF38-FF30-42BB-AFFA-7CA2F46712D3}" type="parTrans" cxnId="{EF95FAD2-CF96-4444-A31F-3971275EBC10}">
      <dgm:prSet/>
      <dgm:spPr/>
      <dgm:t>
        <a:bodyPr/>
        <a:lstStyle/>
        <a:p>
          <a:endParaRPr lang="ru-RU"/>
        </a:p>
      </dgm:t>
    </dgm:pt>
    <dgm:pt modelId="{DD52D37B-E0D7-4056-8362-972B9459AF76}" type="sibTrans" cxnId="{EF95FAD2-CF96-4444-A31F-3971275EBC10}">
      <dgm:prSet/>
      <dgm:spPr/>
      <dgm:t>
        <a:bodyPr/>
        <a:lstStyle/>
        <a:p>
          <a:endParaRPr lang="ru-RU"/>
        </a:p>
      </dgm:t>
    </dgm:pt>
    <dgm:pt modelId="{5E688E9F-5939-44DC-9D22-DBB1680FDBA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индивидуальных программ предоставления социальных услуг и договоров на оказание услуг, соблюдение порядка определения размера платы за социальные услуги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673974-9B7B-4C8B-96D1-168A0C939DE3}" type="parTrans" cxnId="{45C3A152-F799-4932-A1FC-4DF3A6A73C0C}">
      <dgm:prSet/>
      <dgm:spPr/>
      <dgm:t>
        <a:bodyPr/>
        <a:lstStyle/>
        <a:p>
          <a:endParaRPr lang="ru-RU"/>
        </a:p>
      </dgm:t>
    </dgm:pt>
    <dgm:pt modelId="{1A8798F2-B85C-4A86-AEBE-BD399631A47D}" type="sibTrans" cxnId="{45C3A152-F799-4932-A1FC-4DF3A6A73C0C}">
      <dgm:prSet/>
      <dgm:spPr/>
      <dgm:t>
        <a:bodyPr/>
        <a:lstStyle/>
        <a:p>
          <a:endParaRPr lang="ru-RU"/>
        </a:p>
      </dgm:t>
    </dgm:pt>
    <dgm:pt modelId="{7F04FD1B-0059-4277-83E2-8ACBBC4C2DB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необходимой учетной документации, локальных актов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6CC6AE-C201-4A04-9F39-B251D0EC03BC}" type="parTrans" cxnId="{29200D2A-AA9D-4E2B-AAE2-B8D0E79401F7}">
      <dgm:prSet/>
      <dgm:spPr/>
      <dgm:t>
        <a:bodyPr/>
        <a:lstStyle/>
        <a:p>
          <a:endParaRPr lang="ru-RU"/>
        </a:p>
      </dgm:t>
    </dgm:pt>
    <dgm:pt modelId="{256E3F47-6641-41AB-AA44-79A83D7BFDC8}" type="sibTrans" cxnId="{29200D2A-AA9D-4E2B-AAE2-B8D0E79401F7}">
      <dgm:prSet/>
      <dgm:spPr/>
      <dgm:t>
        <a:bodyPr/>
        <a:lstStyle/>
        <a:p>
          <a:endParaRPr lang="ru-RU"/>
        </a:p>
      </dgm:t>
    </dgm:pt>
    <dgm:pt modelId="{8BA8462C-B419-45B4-8F76-AA3C9E10442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качественной и своевременной отчетности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C4A718-A70C-42A2-A6B6-B41E789F958A}" type="parTrans" cxnId="{81E44C4C-9275-423C-9E44-AB1B5B2B8BD7}">
      <dgm:prSet/>
      <dgm:spPr/>
      <dgm:t>
        <a:bodyPr/>
        <a:lstStyle/>
        <a:p>
          <a:endParaRPr lang="ru-RU"/>
        </a:p>
      </dgm:t>
    </dgm:pt>
    <dgm:pt modelId="{9426E9B6-ECED-421E-A3CE-FA08555DB92B}" type="sibTrans" cxnId="{81E44C4C-9275-423C-9E44-AB1B5B2B8BD7}">
      <dgm:prSet/>
      <dgm:spPr/>
      <dgm:t>
        <a:bodyPr/>
        <a:lstStyle/>
        <a:p>
          <a:endParaRPr lang="ru-RU"/>
        </a:p>
      </dgm:t>
    </dgm:pt>
    <dgm:pt modelId="{B0570553-4CBD-4BB4-8B64-EC86517FD0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Учет  получателей социальных услуг в автоматизированной информационной системе «Электронный социальный регистр населения» </a:t>
          </a:r>
          <a:endParaRPr lang="ru-RU" sz="1400" u="sng" dirty="0"/>
        </a:p>
      </dgm:t>
    </dgm:pt>
    <dgm:pt modelId="{27D69030-5AF3-493E-AFF7-29ABD26AD07A}" type="parTrans" cxnId="{D8CE87C5-EF2D-4AB1-8599-1C47206DF6DC}">
      <dgm:prSet/>
      <dgm:spPr/>
      <dgm:t>
        <a:bodyPr/>
        <a:lstStyle/>
        <a:p>
          <a:endParaRPr lang="ru-RU"/>
        </a:p>
      </dgm:t>
    </dgm:pt>
    <dgm:pt modelId="{D681C56D-30C8-4AAF-8822-3AD55B2F64CD}" type="sibTrans" cxnId="{D8CE87C5-EF2D-4AB1-8599-1C47206DF6DC}">
      <dgm:prSet/>
      <dgm:spPr/>
      <dgm:t>
        <a:bodyPr/>
        <a:lstStyle/>
        <a:p>
          <a:endParaRPr lang="ru-RU"/>
        </a:p>
      </dgm:t>
    </dgm:pt>
    <dgm:pt modelId="{9309D903-FACE-4587-8F7C-F982A5077915}" type="pres">
      <dgm:prSet presAssocID="{BE99251D-B60F-4DA4-A5DC-6C889161E0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8C142-0AC2-4E9C-A94F-B95200456DC7}" type="pres">
      <dgm:prSet presAssocID="{BE99251D-B60F-4DA4-A5DC-6C889161E061}" presName="matrix" presStyleCnt="0"/>
      <dgm:spPr/>
    </dgm:pt>
    <dgm:pt modelId="{A9EB28A1-5C1E-49D1-9A99-4B911EDEBDB9}" type="pres">
      <dgm:prSet presAssocID="{BE99251D-B60F-4DA4-A5DC-6C889161E061}" presName="tile1" presStyleLbl="node1" presStyleIdx="0" presStyleCnt="4"/>
      <dgm:spPr/>
      <dgm:t>
        <a:bodyPr/>
        <a:lstStyle/>
        <a:p>
          <a:endParaRPr lang="ru-RU"/>
        </a:p>
      </dgm:t>
    </dgm:pt>
    <dgm:pt modelId="{59CC20EC-35D6-4231-9806-8351EEFB2541}" type="pres">
      <dgm:prSet presAssocID="{BE99251D-B60F-4DA4-A5DC-6C889161E0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411D5-70F1-4992-ADFD-165B0F2E1272}" type="pres">
      <dgm:prSet presAssocID="{BE99251D-B60F-4DA4-A5DC-6C889161E061}" presName="tile2" presStyleLbl="node1" presStyleIdx="1" presStyleCnt="4"/>
      <dgm:spPr/>
      <dgm:t>
        <a:bodyPr/>
        <a:lstStyle/>
        <a:p>
          <a:endParaRPr lang="ru-RU"/>
        </a:p>
      </dgm:t>
    </dgm:pt>
    <dgm:pt modelId="{C858DC02-4F21-4084-ABA5-71C6EC9DFF02}" type="pres">
      <dgm:prSet presAssocID="{BE99251D-B60F-4DA4-A5DC-6C889161E0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5F759-BA54-4577-B808-3493CF0AA882}" type="pres">
      <dgm:prSet presAssocID="{BE99251D-B60F-4DA4-A5DC-6C889161E061}" presName="tile3" presStyleLbl="node1" presStyleIdx="2" presStyleCnt="4"/>
      <dgm:spPr/>
      <dgm:t>
        <a:bodyPr/>
        <a:lstStyle/>
        <a:p>
          <a:endParaRPr lang="ru-RU"/>
        </a:p>
      </dgm:t>
    </dgm:pt>
    <dgm:pt modelId="{0B31BD0B-EB70-40A7-8DBA-93545DB42B8B}" type="pres">
      <dgm:prSet presAssocID="{BE99251D-B60F-4DA4-A5DC-6C889161E0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DD916-3E39-402C-B698-557ECD1A8205}" type="pres">
      <dgm:prSet presAssocID="{BE99251D-B60F-4DA4-A5DC-6C889161E061}" presName="tile4" presStyleLbl="node1" presStyleIdx="3" presStyleCnt="4" custLinFactNeighborX="3034" custLinFactNeighborY="0"/>
      <dgm:spPr/>
      <dgm:t>
        <a:bodyPr/>
        <a:lstStyle/>
        <a:p>
          <a:endParaRPr lang="ru-RU"/>
        </a:p>
      </dgm:t>
    </dgm:pt>
    <dgm:pt modelId="{FE16FE67-40BD-4929-98A6-7C39A4A94C57}" type="pres">
      <dgm:prSet presAssocID="{BE99251D-B60F-4DA4-A5DC-6C889161E0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BA47A-7169-417D-93BD-D7F18F1D9D66}" type="pres">
      <dgm:prSet presAssocID="{BE99251D-B60F-4DA4-A5DC-6C889161E061}" presName="centerTile" presStyleLbl="fgShp" presStyleIdx="0" presStyleCnt="1" custScaleX="91735" custScaleY="786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E5683-D5DA-4A1D-8BE3-9DE970C2EB88}" type="presOf" srcId="{7F04FD1B-0059-4277-83E2-8ACBBC4C2DB7}" destId="{944411D5-70F1-4992-ADFD-165B0F2E1272}" srcOrd="0" destOrd="2" presId="urn:microsoft.com/office/officeart/2005/8/layout/matrix1"/>
    <dgm:cxn modelId="{54FDFC4C-1DA4-4095-B915-5E291FFB8866}" type="presOf" srcId="{E4E1CBB8-7511-473D-98E4-D18547BBC120}" destId="{A9EB28A1-5C1E-49D1-9A99-4B911EDEBDB9}" srcOrd="0" destOrd="3" presId="urn:microsoft.com/office/officeart/2005/8/layout/matrix1"/>
    <dgm:cxn modelId="{21E221B7-AFF4-4166-B917-C95F1F12193D}" srcId="{B8FC6605-6090-466F-97C4-0A7887803EDB}" destId="{C4DAA929-5784-4175-9FC2-6809B0E047B5}" srcOrd="3" destOrd="0" parTransId="{FF267C93-6DB3-467A-A6AB-7722FA2D3BA2}" sibTransId="{98D6027A-4A49-4A9D-9DC0-F7D149293782}"/>
    <dgm:cxn modelId="{FBB93509-7E9A-451D-86BC-820AD23BE981}" type="presOf" srcId="{0F547B55-3470-4459-9588-39657E94CD5C}" destId="{59CC20EC-35D6-4231-9806-8351EEFB2541}" srcOrd="1" destOrd="1" presId="urn:microsoft.com/office/officeart/2005/8/layout/matrix1"/>
    <dgm:cxn modelId="{DA614433-2725-41DF-9A2F-A969C97C63EF}" type="presOf" srcId="{0F547B55-3470-4459-9588-39657E94CD5C}" destId="{A9EB28A1-5C1E-49D1-9A99-4B911EDEBDB9}" srcOrd="0" destOrd="1" presId="urn:microsoft.com/office/officeart/2005/8/layout/matrix1"/>
    <dgm:cxn modelId="{81E44C4C-9275-423C-9E44-AB1B5B2B8BD7}" srcId="{46BDB43E-CE73-4A53-905A-5180FAC54438}" destId="{8BA8462C-B419-45B4-8F76-AA3C9E10442D}" srcOrd="2" destOrd="0" parTransId="{99C4A718-A70C-42A2-A6B6-B41E789F958A}" sibTransId="{9426E9B6-ECED-421E-A3CE-FA08555DB92B}"/>
    <dgm:cxn modelId="{9F2F300E-8693-4D72-8F1F-5F84425A0951}" type="presOf" srcId="{BE99251D-B60F-4DA4-A5DC-6C889161E061}" destId="{9309D903-FACE-4587-8F7C-F982A5077915}" srcOrd="0" destOrd="0" presId="urn:microsoft.com/office/officeart/2005/8/layout/matrix1"/>
    <dgm:cxn modelId="{A0D31848-5D0B-4D6E-85BF-20486FA6CBF2}" type="presOf" srcId="{5E688E9F-5939-44DC-9D22-DBB1680FDBAA}" destId="{944411D5-70F1-4992-ADFD-165B0F2E1272}" srcOrd="0" destOrd="1" presId="urn:microsoft.com/office/officeart/2005/8/layout/matrix1"/>
    <dgm:cxn modelId="{2F5BB299-D5A0-435B-97A6-F3095968E273}" type="presOf" srcId="{46BDB43E-CE73-4A53-905A-5180FAC54438}" destId="{944411D5-70F1-4992-ADFD-165B0F2E1272}" srcOrd="0" destOrd="0" presId="urn:microsoft.com/office/officeart/2005/8/layout/matrix1"/>
    <dgm:cxn modelId="{C7C7A74F-DDBA-4925-8FBF-ACDDF0A5FE21}" srcId="{BE99251D-B60F-4DA4-A5DC-6C889161E061}" destId="{3D292A18-ED34-4375-90B9-5A7C50C92CAC}" srcOrd="0" destOrd="0" parTransId="{A0F0B74B-A88C-45A5-9FC7-5E915794FEE5}" sibTransId="{2EE0581B-E09F-41F8-AB41-A2A7D1E1B505}"/>
    <dgm:cxn modelId="{45C3A152-F799-4932-A1FC-4DF3A6A73C0C}" srcId="{46BDB43E-CE73-4A53-905A-5180FAC54438}" destId="{5E688E9F-5939-44DC-9D22-DBB1680FDBAA}" srcOrd="0" destOrd="0" parTransId="{4E673974-9B7B-4C8B-96D1-168A0C939DE3}" sibTransId="{1A8798F2-B85C-4A86-AEBE-BD399631A47D}"/>
    <dgm:cxn modelId="{BBD605F7-7F04-4EDB-8195-599C1A15E3EE}" type="presOf" srcId="{BA4AE9E8-DA32-4A56-92E6-41C801CE1475}" destId="{0B31BD0B-EB70-40A7-8DBA-93545DB42B8B}" srcOrd="1" destOrd="0" presId="urn:microsoft.com/office/officeart/2005/8/layout/matrix1"/>
    <dgm:cxn modelId="{29200D2A-AA9D-4E2B-AAE2-B8D0E79401F7}" srcId="{46BDB43E-CE73-4A53-905A-5180FAC54438}" destId="{7F04FD1B-0059-4277-83E2-8ACBBC4C2DB7}" srcOrd="1" destOrd="0" parTransId="{836CC6AE-C201-4A04-9F39-B251D0EC03BC}" sibTransId="{256E3F47-6641-41AB-AA44-79A83D7BFDC8}"/>
    <dgm:cxn modelId="{8347631A-980B-4F1A-87DB-4A970B9829EA}" srcId="{B8FC6605-6090-466F-97C4-0A7887803EDB}" destId="{E4E1CBB8-7511-473D-98E4-D18547BBC120}" srcOrd="2" destOrd="0" parTransId="{3DC5A6F3-A842-4863-97FD-C769ED3047E6}" sibTransId="{F77615C1-B7C5-4AA4-9AF9-E210B1AEDB46}"/>
    <dgm:cxn modelId="{831CD3F3-10BA-48E4-B526-E60FD6820EE2}" type="presOf" srcId="{B8FC6605-6090-466F-97C4-0A7887803EDB}" destId="{A9EB28A1-5C1E-49D1-9A99-4B911EDEBDB9}" srcOrd="0" destOrd="0" presId="urn:microsoft.com/office/officeart/2005/8/layout/matrix1"/>
    <dgm:cxn modelId="{C6FF128F-852D-45A7-8D60-676225CD7F3F}" type="presOf" srcId="{E4E1CBB8-7511-473D-98E4-D18547BBC120}" destId="{59CC20EC-35D6-4231-9806-8351EEFB2541}" srcOrd="1" destOrd="3" presId="urn:microsoft.com/office/officeart/2005/8/layout/matrix1"/>
    <dgm:cxn modelId="{6A361B9D-9CB9-4B06-B78E-2A0B78964344}" type="presOf" srcId="{C4DAA929-5784-4175-9FC2-6809B0E047B5}" destId="{A9EB28A1-5C1E-49D1-9A99-4B911EDEBDB9}" srcOrd="0" destOrd="4" presId="urn:microsoft.com/office/officeart/2005/8/layout/matrix1"/>
    <dgm:cxn modelId="{7CFC1FC1-CF1C-4343-A0BA-A63038F56CA0}" type="presOf" srcId="{5E688E9F-5939-44DC-9D22-DBB1680FDBAA}" destId="{C858DC02-4F21-4084-ABA5-71C6EC9DFF02}" srcOrd="1" destOrd="1" presId="urn:microsoft.com/office/officeart/2005/8/layout/matrix1"/>
    <dgm:cxn modelId="{68B126D5-0F81-4BB3-8C64-1B9529C2A639}" type="presOf" srcId="{46BDB43E-CE73-4A53-905A-5180FAC54438}" destId="{C858DC02-4F21-4084-ABA5-71C6EC9DFF02}" srcOrd="1" destOrd="0" presId="urn:microsoft.com/office/officeart/2005/8/layout/matrix1"/>
    <dgm:cxn modelId="{3A0D06D0-D205-4F06-A6B8-4F14738342F2}" srcId="{B8FC6605-6090-466F-97C4-0A7887803EDB}" destId="{9571C369-C1A4-4DC8-A1A3-5DFBBA77E867}" srcOrd="1" destOrd="0" parTransId="{7463F577-F339-4E92-B72E-F37104A427CB}" sibTransId="{51DA51D9-A995-4D91-A58B-BD3C9F61355F}"/>
    <dgm:cxn modelId="{634F8BDF-A49A-4F4F-AF5F-76CFAF58FD09}" type="presOf" srcId="{B8FC6605-6090-466F-97C4-0A7887803EDB}" destId="{59CC20EC-35D6-4231-9806-8351EEFB2541}" srcOrd="1" destOrd="0" presId="urn:microsoft.com/office/officeart/2005/8/layout/matrix1"/>
    <dgm:cxn modelId="{8C32B1CD-795A-459E-914F-21885E146960}" type="presOf" srcId="{7F04FD1B-0059-4277-83E2-8ACBBC4C2DB7}" destId="{C858DC02-4F21-4084-ABA5-71C6EC9DFF02}" srcOrd="1" destOrd="2" presId="urn:microsoft.com/office/officeart/2005/8/layout/matrix1"/>
    <dgm:cxn modelId="{702A1456-4867-43A5-A667-FAABFE71ECA3}" type="presOf" srcId="{9571C369-C1A4-4DC8-A1A3-5DFBBA77E867}" destId="{A9EB28A1-5C1E-49D1-9A99-4B911EDEBDB9}" srcOrd="0" destOrd="2" presId="urn:microsoft.com/office/officeart/2005/8/layout/matrix1"/>
    <dgm:cxn modelId="{4F991F3E-3387-40A3-9F11-1B58C37EA6C5}" srcId="{3D292A18-ED34-4375-90B9-5A7C50C92CAC}" destId="{46BDB43E-CE73-4A53-905A-5180FAC54438}" srcOrd="1" destOrd="0" parTransId="{4D2EE79B-2561-440C-8F46-6AAABEC98507}" sibTransId="{380B1DE0-BFDF-4B70-8299-D417D79BAA25}"/>
    <dgm:cxn modelId="{87D9ECE9-2589-4402-8FD6-781C5AAB337C}" type="presOf" srcId="{BA4AE9E8-DA32-4A56-92E6-41C801CE1475}" destId="{A275F759-BA54-4577-B808-3493CF0AA882}" srcOrd="0" destOrd="0" presId="urn:microsoft.com/office/officeart/2005/8/layout/matrix1"/>
    <dgm:cxn modelId="{98277049-5DBA-48BD-A7F5-31ED4A3F630E}" type="presOf" srcId="{FC3DB4C9-50BC-45F1-ABDA-AB2700B05EC9}" destId="{A9EB28A1-5C1E-49D1-9A99-4B911EDEBDB9}" srcOrd="0" destOrd="5" presId="urn:microsoft.com/office/officeart/2005/8/layout/matrix1"/>
    <dgm:cxn modelId="{D8CE87C5-EF2D-4AB1-8599-1C47206DF6DC}" srcId="{3D292A18-ED34-4375-90B9-5A7C50C92CAC}" destId="{B0570553-4CBD-4BB4-8B64-EC86517FD063}" srcOrd="3" destOrd="0" parTransId="{27D69030-5AF3-493E-AFF7-29ABD26AD07A}" sibTransId="{D681C56D-30C8-4AAF-8822-3AD55B2F64CD}"/>
    <dgm:cxn modelId="{4A2677B6-4299-4F26-8404-98B4B0C74E19}" type="presOf" srcId="{C4DAA929-5784-4175-9FC2-6809B0E047B5}" destId="{59CC20EC-35D6-4231-9806-8351EEFB2541}" srcOrd="1" destOrd="4" presId="urn:microsoft.com/office/officeart/2005/8/layout/matrix1"/>
    <dgm:cxn modelId="{AEB70FC3-7B2A-46BB-84F9-5CBB305E4BB2}" srcId="{3D292A18-ED34-4375-90B9-5A7C50C92CAC}" destId="{B8FC6605-6090-466F-97C4-0A7887803EDB}" srcOrd="0" destOrd="0" parTransId="{94CA4370-B81F-438D-9DF9-37D725FDA122}" sibTransId="{216F9344-3168-4D13-86F6-216540375F19}"/>
    <dgm:cxn modelId="{914F97F9-579D-4031-B5C3-CF00FFB606D9}" type="presOf" srcId="{3D292A18-ED34-4375-90B9-5A7C50C92CAC}" destId="{B3FBA47A-7169-417D-93BD-D7F18F1D9D66}" srcOrd="0" destOrd="0" presId="urn:microsoft.com/office/officeart/2005/8/layout/matrix1"/>
    <dgm:cxn modelId="{A91AFE7F-7B7C-446E-AB57-1EF28E749A02}" type="presOf" srcId="{B0570553-4CBD-4BB4-8B64-EC86517FD063}" destId="{C77DD916-3E39-402C-B698-557ECD1A8205}" srcOrd="0" destOrd="0" presId="urn:microsoft.com/office/officeart/2005/8/layout/matrix1"/>
    <dgm:cxn modelId="{FCF36876-8759-43A3-AC59-43ABB045DA52}" type="presOf" srcId="{8BA8462C-B419-45B4-8F76-AA3C9E10442D}" destId="{944411D5-70F1-4992-ADFD-165B0F2E1272}" srcOrd="0" destOrd="3" presId="urn:microsoft.com/office/officeart/2005/8/layout/matrix1"/>
    <dgm:cxn modelId="{A8AC8270-63DE-4AEF-95F9-BB2F36E98B2D}" type="presOf" srcId="{9571C369-C1A4-4DC8-A1A3-5DFBBA77E867}" destId="{59CC20EC-35D6-4231-9806-8351EEFB2541}" srcOrd="1" destOrd="2" presId="urn:microsoft.com/office/officeart/2005/8/layout/matrix1"/>
    <dgm:cxn modelId="{EC851B05-43FC-4E87-AE38-CFAF69819765}" type="presOf" srcId="{FC3DB4C9-50BC-45F1-ABDA-AB2700B05EC9}" destId="{59CC20EC-35D6-4231-9806-8351EEFB2541}" srcOrd="1" destOrd="5" presId="urn:microsoft.com/office/officeart/2005/8/layout/matrix1"/>
    <dgm:cxn modelId="{664CB577-29BB-46D5-A09E-49E1A7F28A88}" srcId="{B8FC6605-6090-466F-97C4-0A7887803EDB}" destId="{0F547B55-3470-4459-9588-39657E94CD5C}" srcOrd="0" destOrd="0" parTransId="{52A4AC03-3E09-4AE0-A76F-FC08C9938A17}" sibTransId="{E6555C94-28C6-48EE-B138-A82252B5E459}"/>
    <dgm:cxn modelId="{EF95FAD2-CF96-4444-A31F-3971275EBC10}" srcId="{B8FC6605-6090-466F-97C4-0A7887803EDB}" destId="{FC3DB4C9-50BC-45F1-ABDA-AB2700B05EC9}" srcOrd="4" destOrd="0" parTransId="{C140AF38-FF30-42BB-AFFA-7CA2F46712D3}" sibTransId="{DD52D37B-E0D7-4056-8362-972B9459AF76}"/>
    <dgm:cxn modelId="{57C38A8F-B22D-426A-9EC3-F474D7F77624}" srcId="{3D292A18-ED34-4375-90B9-5A7C50C92CAC}" destId="{684C14C2-9440-473D-BD1B-EA63BF7AEB7E}" srcOrd="4" destOrd="0" parTransId="{A9410276-0FF4-4A82-ABE3-8A94327B65F3}" sibTransId="{9618A0E6-E40F-4FA7-9739-CEC33FA32EDF}"/>
    <dgm:cxn modelId="{F3DB9044-8C46-4E0E-B5DD-25D9637B7FE6}" type="presOf" srcId="{8BA8462C-B419-45B4-8F76-AA3C9E10442D}" destId="{C858DC02-4F21-4084-ABA5-71C6EC9DFF02}" srcOrd="1" destOrd="3" presId="urn:microsoft.com/office/officeart/2005/8/layout/matrix1"/>
    <dgm:cxn modelId="{9302A113-627C-4159-BC0B-651C77210ED3}" srcId="{3D292A18-ED34-4375-90B9-5A7C50C92CAC}" destId="{BA4AE9E8-DA32-4A56-92E6-41C801CE1475}" srcOrd="2" destOrd="0" parTransId="{DEEAE39F-12D9-44D3-A346-1CB5B2052E89}" sibTransId="{08AFC6A5-ACB6-4388-8803-F91BF296F370}"/>
    <dgm:cxn modelId="{FF761428-5944-41BF-B101-C5035EB3BE9D}" type="presOf" srcId="{B0570553-4CBD-4BB4-8B64-EC86517FD063}" destId="{FE16FE67-40BD-4929-98A6-7C39A4A94C57}" srcOrd="1" destOrd="0" presId="urn:microsoft.com/office/officeart/2005/8/layout/matrix1"/>
    <dgm:cxn modelId="{F1D21EA3-BFFE-4ECD-8A16-B7E625FF684A}" type="presParOf" srcId="{9309D903-FACE-4587-8F7C-F982A5077915}" destId="{AC28C142-0AC2-4E9C-A94F-B95200456DC7}" srcOrd="0" destOrd="0" presId="urn:microsoft.com/office/officeart/2005/8/layout/matrix1"/>
    <dgm:cxn modelId="{ED328DE6-AED4-4DFB-8D28-D99A3BA90406}" type="presParOf" srcId="{AC28C142-0AC2-4E9C-A94F-B95200456DC7}" destId="{A9EB28A1-5C1E-49D1-9A99-4B911EDEBDB9}" srcOrd="0" destOrd="0" presId="urn:microsoft.com/office/officeart/2005/8/layout/matrix1"/>
    <dgm:cxn modelId="{9BF85C90-4276-4F9C-889F-1EE1DAC06502}" type="presParOf" srcId="{AC28C142-0AC2-4E9C-A94F-B95200456DC7}" destId="{59CC20EC-35D6-4231-9806-8351EEFB2541}" srcOrd="1" destOrd="0" presId="urn:microsoft.com/office/officeart/2005/8/layout/matrix1"/>
    <dgm:cxn modelId="{925A1FDD-6A39-4965-A7B6-2A74C7DC530A}" type="presParOf" srcId="{AC28C142-0AC2-4E9C-A94F-B95200456DC7}" destId="{944411D5-70F1-4992-ADFD-165B0F2E1272}" srcOrd="2" destOrd="0" presId="urn:microsoft.com/office/officeart/2005/8/layout/matrix1"/>
    <dgm:cxn modelId="{BD6BEDA5-5702-4E1F-A89E-11D45B989D2D}" type="presParOf" srcId="{AC28C142-0AC2-4E9C-A94F-B95200456DC7}" destId="{C858DC02-4F21-4084-ABA5-71C6EC9DFF02}" srcOrd="3" destOrd="0" presId="urn:microsoft.com/office/officeart/2005/8/layout/matrix1"/>
    <dgm:cxn modelId="{1A6F1B85-AB9A-416B-B3E4-D896A99CBC82}" type="presParOf" srcId="{AC28C142-0AC2-4E9C-A94F-B95200456DC7}" destId="{A275F759-BA54-4577-B808-3493CF0AA882}" srcOrd="4" destOrd="0" presId="urn:microsoft.com/office/officeart/2005/8/layout/matrix1"/>
    <dgm:cxn modelId="{044B65A9-EE37-4299-8BAE-BF8C36AA6ED2}" type="presParOf" srcId="{AC28C142-0AC2-4E9C-A94F-B95200456DC7}" destId="{0B31BD0B-EB70-40A7-8DBA-93545DB42B8B}" srcOrd="5" destOrd="0" presId="urn:microsoft.com/office/officeart/2005/8/layout/matrix1"/>
    <dgm:cxn modelId="{8C9AC9F7-3951-4995-B092-97D5BAA97D0B}" type="presParOf" srcId="{AC28C142-0AC2-4E9C-A94F-B95200456DC7}" destId="{C77DD916-3E39-402C-B698-557ECD1A8205}" srcOrd="6" destOrd="0" presId="urn:microsoft.com/office/officeart/2005/8/layout/matrix1"/>
    <dgm:cxn modelId="{553CB64D-5D64-4B08-87D0-A01E30080BA8}" type="presParOf" srcId="{AC28C142-0AC2-4E9C-A94F-B95200456DC7}" destId="{FE16FE67-40BD-4929-98A6-7C39A4A94C57}" srcOrd="7" destOrd="0" presId="urn:microsoft.com/office/officeart/2005/8/layout/matrix1"/>
    <dgm:cxn modelId="{4208CE39-F819-4671-B759-02BE8061DD12}" type="presParOf" srcId="{9309D903-FACE-4587-8F7C-F982A5077915}" destId="{B3FBA47A-7169-417D-93BD-D7F18F1D9D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7D11C9-F255-46BA-9B79-41B5C0E1418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FC87D0B-F54A-486D-B34F-7695CE225A3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реестре уведомлений о начале осуществления предпринимательской деятельности по оказанию социальных услуг юридическими лицами и индивидуальными предпринимателями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отсутствуют сведения о 6 (из 8) негосударственных организациях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Вологодской области</a:t>
          </a:r>
          <a:endParaRPr lang="ru-RU" sz="2000" dirty="0"/>
        </a:p>
      </dgm:t>
    </dgm:pt>
    <dgm:pt modelId="{98D08728-B4D0-46DC-8ACB-14E7ED07C503}" type="parTrans" cxnId="{3A85251F-53DF-445E-BD8B-A5E07EB59038}">
      <dgm:prSet/>
      <dgm:spPr/>
      <dgm:t>
        <a:bodyPr/>
        <a:lstStyle/>
        <a:p>
          <a:endParaRPr lang="ru-RU"/>
        </a:p>
      </dgm:t>
    </dgm:pt>
    <dgm:pt modelId="{76AC2FDD-2918-487A-94F2-E1E7E8C9A6CA}" type="sibTrans" cxnId="{3A85251F-53DF-445E-BD8B-A5E07EB59038}">
      <dgm:prSet/>
      <dgm:spPr>
        <a:solidFill>
          <a:srgbClr val="993366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2353447-C331-4BDC-A3C9-7E211332CA9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адрес руководителей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6 негосударственных организаций, предоставляющих социальные услуги,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направлены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предостережения о недопустимости нарушения обязательных требований</a:t>
          </a:r>
          <a:endParaRPr lang="ru-RU" sz="2000" dirty="0"/>
        </a:p>
      </dgm:t>
    </dgm:pt>
    <dgm:pt modelId="{DE360EB4-24FA-4CAA-B9D6-20E36D5396B7}" type="parTrans" cxnId="{EEF45BC2-DC16-4722-8E71-859E7E697510}">
      <dgm:prSet/>
      <dgm:spPr/>
      <dgm:t>
        <a:bodyPr/>
        <a:lstStyle/>
        <a:p>
          <a:endParaRPr lang="ru-RU"/>
        </a:p>
      </dgm:t>
    </dgm:pt>
    <dgm:pt modelId="{2BEECBD2-CCA6-4ED8-B24C-3FAF103B55E9}" type="sibTrans" cxnId="{EEF45BC2-DC16-4722-8E71-859E7E697510}">
      <dgm:prSet/>
      <dgm:spPr/>
      <dgm:t>
        <a:bodyPr/>
        <a:lstStyle/>
        <a:p>
          <a:endParaRPr lang="ru-RU"/>
        </a:p>
      </dgm:t>
    </dgm:pt>
    <dgm:pt modelId="{79F8DC98-D16E-45F6-8B01-464E167AD6E6}" type="pres">
      <dgm:prSet presAssocID="{857D11C9-F255-46BA-9B79-41B5C0E14187}" presName="linearFlow" presStyleCnt="0">
        <dgm:presLayoutVars>
          <dgm:resizeHandles val="exact"/>
        </dgm:presLayoutVars>
      </dgm:prSet>
      <dgm:spPr/>
    </dgm:pt>
    <dgm:pt modelId="{E65A3E63-6BFE-4011-B89B-12330FBB941F}" type="pres">
      <dgm:prSet presAssocID="{CFC87D0B-F54A-486D-B34F-7695CE225A34}" presName="node" presStyleLbl="node1" presStyleIdx="0" presStyleCnt="2" custScaleX="210379" custScaleY="114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E915A-4228-48F3-9553-AE1840CB6C36}" type="pres">
      <dgm:prSet presAssocID="{76AC2FDD-2918-487A-94F2-E1E7E8C9A6CA}" presName="sibTrans" presStyleLbl="sibTrans2D1" presStyleIdx="0" presStyleCnt="1" custScaleX="128964"/>
      <dgm:spPr/>
      <dgm:t>
        <a:bodyPr/>
        <a:lstStyle/>
        <a:p>
          <a:endParaRPr lang="ru-RU"/>
        </a:p>
      </dgm:t>
    </dgm:pt>
    <dgm:pt modelId="{827FEF4F-6C9C-46D8-947D-8F35C50BA133}" type="pres">
      <dgm:prSet presAssocID="{76AC2FDD-2918-487A-94F2-E1E7E8C9A6C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975C02-8C7F-4B18-BAF9-748C927F546D}" type="pres">
      <dgm:prSet presAssocID="{A2353447-C331-4BDC-A3C9-7E211332CA98}" presName="node" presStyleLbl="node1" presStyleIdx="1" presStyleCnt="2" custScaleX="20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8A5AA-0851-4EA4-BA7C-D2DC7BD2981C}" type="presOf" srcId="{A2353447-C331-4BDC-A3C9-7E211332CA98}" destId="{68975C02-8C7F-4B18-BAF9-748C927F546D}" srcOrd="0" destOrd="0" presId="urn:microsoft.com/office/officeart/2005/8/layout/process2"/>
    <dgm:cxn modelId="{EE853C93-C0B5-4274-92A4-CA7254CF5627}" type="presOf" srcId="{76AC2FDD-2918-487A-94F2-E1E7E8C9A6CA}" destId="{595E915A-4228-48F3-9553-AE1840CB6C36}" srcOrd="0" destOrd="0" presId="urn:microsoft.com/office/officeart/2005/8/layout/process2"/>
    <dgm:cxn modelId="{EEF45BC2-DC16-4722-8E71-859E7E697510}" srcId="{857D11C9-F255-46BA-9B79-41B5C0E14187}" destId="{A2353447-C331-4BDC-A3C9-7E211332CA98}" srcOrd="1" destOrd="0" parTransId="{DE360EB4-24FA-4CAA-B9D6-20E36D5396B7}" sibTransId="{2BEECBD2-CCA6-4ED8-B24C-3FAF103B55E9}"/>
    <dgm:cxn modelId="{F4A273DE-8F4B-4B51-9460-2757FC1F1930}" type="presOf" srcId="{CFC87D0B-F54A-486D-B34F-7695CE225A34}" destId="{E65A3E63-6BFE-4011-B89B-12330FBB941F}" srcOrd="0" destOrd="0" presId="urn:microsoft.com/office/officeart/2005/8/layout/process2"/>
    <dgm:cxn modelId="{99FB1651-5CBC-442C-9F7D-626326E11211}" type="presOf" srcId="{857D11C9-F255-46BA-9B79-41B5C0E14187}" destId="{79F8DC98-D16E-45F6-8B01-464E167AD6E6}" srcOrd="0" destOrd="0" presId="urn:microsoft.com/office/officeart/2005/8/layout/process2"/>
    <dgm:cxn modelId="{3A85251F-53DF-445E-BD8B-A5E07EB59038}" srcId="{857D11C9-F255-46BA-9B79-41B5C0E14187}" destId="{CFC87D0B-F54A-486D-B34F-7695CE225A34}" srcOrd="0" destOrd="0" parTransId="{98D08728-B4D0-46DC-8ACB-14E7ED07C503}" sibTransId="{76AC2FDD-2918-487A-94F2-E1E7E8C9A6CA}"/>
    <dgm:cxn modelId="{4216342D-20F4-4611-B631-CFCD5F74441A}" type="presOf" srcId="{76AC2FDD-2918-487A-94F2-E1E7E8C9A6CA}" destId="{827FEF4F-6C9C-46D8-947D-8F35C50BA133}" srcOrd="1" destOrd="0" presId="urn:microsoft.com/office/officeart/2005/8/layout/process2"/>
    <dgm:cxn modelId="{6C420529-D32F-465A-9F81-89B7F08A4EB3}" type="presParOf" srcId="{79F8DC98-D16E-45F6-8B01-464E167AD6E6}" destId="{E65A3E63-6BFE-4011-B89B-12330FBB941F}" srcOrd="0" destOrd="0" presId="urn:microsoft.com/office/officeart/2005/8/layout/process2"/>
    <dgm:cxn modelId="{631991D7-FFE0-4060-87B7-C025018DAEB1}" type="presParOf" srcId="{79F8DC98-D16E-45F6-8B01-464E167AD6E6}" destId="{595E915A-4228-48F3-9553-AE1840CB6C36}" srcOrd="1" destOrd="0" presId="urn:microsoft.com/office/officeart/2005/8/layout/process2"/>
    <dgm:cxn modelId="{CFBB441D-5F71-4642-BEC7-0CB7DE4CD4B7}" type="presParOf" srcId="{595E915A-4228-48F3-9553-AE1840CB6C36}" destId="{827FEF4F-6C9C-46D8-947D-8F35C50BA133}" srcOrd="0" destOrd="0" presId="urn:microsoft.com/office/officeart/2005/8/layout/process2"/>
    <dgm:cxn modelId="{43A5B313-9714-49E0-8575-24EDCC2D6D39}" type="presParOf" srcId="{79F8DC98-D16E-45F6-8B01-464E167AD6E6}" destId="{68975C02-8C7F-4B18-BAF9-748C927F546D}" srcOrd="2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86CD7F-6C76-4998-8341-A0CB9AB5B95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5DC2722-383A-48EA-A34D-E05C8EA7362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социального обслуживания, в сфере отдыха и оздоровления детей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120E26-FEF8-4978-958A-292E5588C40D}" type="parTrans" cxnId="{2A186EB4-4D55-4E0B-9159-F283DA9929AF}">
      <dgm:prSet/>
      <dgm:spPr/>
      <dgm:t>
        <a:bodyPr/>
        <a:lstStyle/>
        <a:p>
          <a:endParaRPr lang="ru-RU"/>
        </a:p>
      </dgm:t>
    </dgm:pt>
    <dgm:pt modelId="{3F628379-DB99-4D23-989A-4164E2FB6569}" type="sibTrans" cxnId="{2A186EB4-4D55-4E0B-9159-F283DA9929AF}">
      <dgm:prSet/>
      <dgm:spPr/>
      <dgm:t>
        <a:bodyPr/>
        <a:lstStyle/>
        <a:p>
          <a:endParaRPr lang="ru-RU"/>
        </a:p>
      </dgm:t>
    </dgm:pt>
    <dgm:pt modelId="{E134BD93-F60D-42F9-8383-734BC9F19E3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сферах социального обслуживания, 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5A9DF-DDDF-40D1-B0C0-8FB6E627B245}" type="parTrans" cxnId="{C8B63609-15BC-4E73-B27E-EE8BFEC6FCDA}">
      <dgm:prSet/>
      <dgm:spPr/>
      <dgm:t>
        <a:bodyPr/>
        <a:lstStyle/>
        <a:p>
          <a:endParaRPr lang="ru-RU"/>
        </a:p>
      </dgm:t>
    </dgm:pt>
    <dgm:pt modelId="{13F2F950-99F8-425C-B9D4-CD18E380F647}" type="sibTrans" cxnId="{C8B63609-15BC-4E73-B27E-EE8BFEC6FCDA}">
      <dgm:prSet/>
      <dgm:spPr/>
      <dgm:t>
        <a:bodyPr/>
        <a:lstStyle/>
        <a:p>
          <a:endParaRPr lang="ru-RU"/>
        </a:p>
      </dgm:t>
    </dgm:pt>
    <dgm:pt modelId="{2B241B68-4C04-48B1-AE41-7680CE57EE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сферах социального обслуживания населения, отдыха и оздоровления детей 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E9257D-FBF4-4A93-BDC0-5025B7728941}" type="parTrans" cxnId="{52DA4A47-1596-453E-86A0-24DE27D16F85}">
      <dgm:prSet/>
      <dgm:spPr/>
      <dgm:t>
        <a:bodyPr/>
        <a:lstStyle/>
        <a:p>
          <a:endParaRPr lang="ru-RU"/>
        </a:p>
      </dgm:t>
    </dgm:pt>
    <dgm:pt modelId="{C8421462-5F06-41B9-B910-E9A2B1BBED8D}" type="sibTrans" cxnId="{52DA4A47-1596-453E-86A0-24DE27D16F85}">
      <dgm:prSet/>
      <dgm:spPr/>
      <dgm:t>
        <a:bodyPr/>
        <a:lstStyle/>
        <a:p>
          <a:endParaRPr lang="ru-RU"/>
        </a:p>
      </dgm:t>
    </dgm:pt>
    <dgm:pt modelId="{4140410D-F3C8-452D-BD3D-E492C0396E5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913564-4B10-4D0F-96B0-C35275C0C53D}" type="parTrans" cxnId="{2E7ABF20-D3FE-4CCE-8EA4-D2AD45E1B58A}">
      <dgm:prSet/>
      <dgm:spPr/>
      <dgm:t>
        <a:bodyPr/>
        <a:lstStyle/>
        <a:p>
          <a:endParaRPr lang="ru-RU"/>
        </a:p>
      </dgm:t>
    </dgm:pt>
    <dgm:pt modelId="{FE1A4305-7F75-4FF2-93EA-0C332C9DF898}" type="sibTrans" cxnId="{2E7ABF20-D3FE-4CCE-8EA4-D2AD45E1B58A}">
      <dgm:prSet/>
      <dgm:spPr/>
      <dgm:t>
        <a:bodyPr/>
        <a:lstStyle/>
        <a:p>
          <a:endParaRPr lang="ru-RU"/>
        </a:p>
      </dgm:t>
    </dgm:pt>
    <dgm:pt modelId="{DAEAE611-B697-4E04-8E58-685C6082673C}" type="pres">
      <dgm:prSet presAssocID="{A986CD7F-6C76-4998-8341-A0CB9AB5B955}" presName="linearFlow" presStyleCnt="0">
        <dgm:presLayoutVars>
          <dgm:dir/>
          <dgm:resizeHandles val="exact"/>
        </dgm:presLayoutVars>
      </dgm:prSet>
      <dgm:spPr/>
    </dgm:pt>
    <dgm:pt modelId="{6A989A29-6602-4AA9-B845-EF38CB6B04F6}" type="pres">
      <dgm:prSet presAssocID="{95DC2722-383A-48EA-A34D-E05C8EA73625}" presName="composite" presStyleCnt="0"/>
      <dgm:spPr/>
    </dgm:pt>
    <dgm:pt modelId="{E8D32948-D893-43D9-8EDE-DC423599249E}" type="pres">
      <dgm:prSet presAssocID="{95DC2722-383A-48EA-A34D-E05C8EA73625}" presName="imgShp" presStyleLbl="fgImgPlace1" presStyleIdx="0" presStyleCnt="4" custScaleX="371981" custScaleY="253523" custLinFactX="-12233" custLinFactNeighborX="-100000" custLinFactNeighborY="-1081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F1F79E20-C6F5-465A-B5ED-2326350EE83E}" type="pres">
      <dgm:prSet presAssocID="{95DC2722-383A-48EA-A34D-E05C8EA73625}" presName="txShp" presStyleLbl="node1" presStyleIdx="0" presStyleCnt="4" custScaleX="110775" custScaleY="265418" custLinFactNeighborX="7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2992-E125-4779-AE84-2A4B034AD906}" type="pres">
      <dgm:prSet presAssocID="{3F628379-DB99-4D23-989A-4164E2FB6569}" presName="spacing" presStyleCnt="0"/>
      <dgm:spPr/>
    </dgm:pt>
    <dgm:pt modelId="{00CC98B8-8477-43A8-BB3D-2FF1AC339E71}" type="pres">
      <dgm:prSet presAssocID="{E134BD93-F60D-42F9-8383-734BC9F19E36}" presName="composite" presStyleCnt="0"/>
      <dgm:spPr/>
    </dgm:pt>
    <dgm:pt modelId="{032F7A1E-54EE-496E-B028-A46E69DC96C5}" type="pres">
      <dgm:prSet presAssocID="{E134BD93-F60D-42F9-8383-734BC9F19E36}" presName="imgShp" presStyleLbl="fgImgPlace1" presStyleIdx="1" presStyleCnt="4" custScaleX="371495" custScaleY="231239" custLinFactX="-14997" custLinFactNeighborX="-100000" custLinFactNeighborY="-174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8B579ED9-9FD4-422B-AB9F-F135D7F0822F}" type="pres">
      <dgm:prSet presAssocID="{E134BD93-F60D-42F9-8383-734BC9F19E36}" presName="txShp" presStyleLbl="node1" presStyleIdx="1" presStyleCnt="4" custScaleX="109530" custScaleY="246944" custLinFactNeighborX="7291" custLinFactNeighborY="-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292FB-EEC2-4DEF-BF2E-A8407220D541}" type="pres">
      <dgm:prSet presAssocID="{13F2F950-99F8-425C-B9D4-CD18E380F647}" presName="spacing" presStyleCnt="0"/>
      <dgm:spPr/>
    </dgm:pt>
    <dgm:pt modelId="{9B685125-F905-4D30-9F85-0EB530C5CA7B}" type="pres">
      <dgm:prSet presAssocID="{2B241B68-4C04-48B1-AE41-7680CE57EE17}" presName="composite" presStyleCnt="0"/>
      <dgm:spPr/>
    </dgm:pt>
    <dgm:pt modelId="{CC35EEAC-8773-448C-90DE-CC79E9AB4919}" type="pres">
      <dgm:prSet presAssocID="{2B241B68-4C04-48B1-AE41-7680CE57EE17}" presName="imgShp" presStyleLbl="fgImgPlace1" presStyleIdx="2" presStyleCnt="4" custScaleX="373132" custScaleY="242445" custLinFactX="-19936" custLinFactNeighborX="-100000" custLinFactNeighborY="-2199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272B27C-828B-44C6-867E-C85510F0F8F1}" type="pres">
      <dgm:prSet presAssocID="{2B241B68-4C04-48B1-AE41-7680CE57EE17}" presName="txShp" presStyleLbl="node1" presStyleIdx="2" presStyleCnt="4" custScaleX="107479" custScaleY="269031" custLinFactNeighborX="8245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29B3-1BB6-4E93-8FB1-C716F3716C2C}" type="pres">
      <dgm:prSet presAssocID="{C8421462-5F06-41B9-B910-E9A2B1BBED8D}" presName="spacing" presStyleCnt="0"/>
      <dgm:spPr/>
    </dgm:pt>
    <dgm:pt modelId="{D25F858B-3EF1-4C13-8790-5B2B15A255C9}" type="pres">
      <dgm:prSet presAssocID="{4140410D-F3C8-452D-BD3D-E492C0396E52}" presName="composite" presStyleCnt="0"/>
      <dgm:spPr/>
    </dgm:pt>
    <dgm:pt modelId="{1D5E2F92-2464-4600-9B5E-2297D0532D56}" type="pres">
      <dgm:prSet presAssocID="{4140410D-F3C8-452D-BD3D-E492C0396E52}" presName="imgShp" presStyleLbl="fgImgPlace1" presStyleIdx="3" presStyleCnt="4" custScaleX="374119" custScaleY="261233" custLinFactX="-25810" custLinFactNeighborX="-100000" custLinFactNeighborY="-1559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8D68D55-6CBA-4C37-AA07-5C3ABCA70D03}" type="pres">
      <dgm:prSet presAssocID="{4140410D-F3C8-452D-BD3D-E492C0396E52}" presName="txShp" presStyleLbl="node1" presStyleIdx="3" presStyleCnt="4" custScaleX="108572" custScaleY="268501" custLinFactNeighborX="7291" custLinFactNeighborY="-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5CE26-F1FB-4408-8F75-50DDDE4B63D2}" type="presOf" srcId="{4140410D-F3C8-452D-BD3D-E492C0396E52}" destId="{98D68D55-6CBA-4C37-AA07-5C3ABCA70D03}" srcOrd="0" destOrd="0" presId="urn:microsoft.com/office/officeart/2005/8/layout/vList3#1"/>
    <dgm:cxn modelId="{BC2F9B7E-277B-462C-99D9-45DEE721FFD9}" type="presOf" srcId="{2B241B68-4C04-48B1-AE41-7680CE57EE17}" destId="{9272B27C-828B-44C6-867E-C85510F0F8F1}" srcOrd="0" destOrd="0" presId="urn:microsoft.com/office/officeart/2005/8/layout/vList3#1"/>
    <dgm:cxn modelId="{C9553B92-9F58-4751-A6D8-43A78A8ACBD3}" type="presOf" srcId="{A986CD7F-6C76-4998-8341-A0CB9AB5B955}" destId="{DAEAE611-B697-4E04-8E58-685C6082673C}" srcOrd="0" destOrd="0" presId="urn:microsoft.com/office/officeart/2005/8/layout/vList3#1"/>
    <dgm:cxn modelId="{52DA4A47-1596-453E-86A0-24DE27D16F85}" srcId="{A986CD7F-6C76-4998-8341-A0CB9AB5B955}" destId="{2B241B68-4C04-48B1-AE41-7680CE57EE17}" srcOrd="2" destOrd="0" parTransId="{44E9257D-FBF4-4A93-BDC0-5025B7728941}" sibTransId="{C8421462-5F06-41B9-B910-E9A2B1BBED8D}"/>
    <dgm:cxn modelId="{C8B63609-15BC-4E73-B27E-EE8BFEC6FCDA}" srcId="{A986CD7F-6C76-4998-8341-A0CB9AB5B955}" destId="{E134BD93-F60D-42F9-8383-734BC9F19E36}" srcOrd="1" destOrd="0" parTransId="{E895A9DF-DDDF-40D1-B0C0-8FB6E627B245}" sibTransId="{13F2F950-99F8-425C-B9D4-CD18E380F647}"/>
    <dgm:cxn modelId="{5E4A65A1-C865-40C0-8FEF-A35BE8B6DB26}" type="presOf" srcId="{95DC2722-383A-48EA-A34D-E05C8EA73625}" destId="{F1F79E20-C6F5-465A-B5ED-2326350EE83E}" srcOrd="0" destOrd="0" presId="urn:microsoft.com/office/officeart/2005/8/layout/vList3#1"/>
    <dgm:cxn modelId="{2A186EB4-4D55-4E0B-9159-F283DA9929AF}" srcId="{A986CD7F-6C76-4998-8341-A0CB9AB5B955}" destId="{95DC2722-383A-48EA-A34D-E05C8EA73625}" srcOrd="0" destOrd="0" parTransId="{3E120E26-FEF8-4978-958A-292E5588C40D}" sibTransId="{3F628379-DB99-4D23-989A-4164E2FB6569}"/>
    <dgm:cxn modelId="{2E7ABF20-D3FE-4CCE-8EA4-D2AD45E1B58A}" srcId="{A986CD7F-6C76-4998-8341-A0CB9AB5B955}" destId="{4140410D-F3C8-452D-BD3D-E492C0396E52}" srcOrd="3" destOrd="0" parTransId="{A7913564-4B10-4D0F-96B0-C35275C0C53D}" sibTransId="{FE1A4305-7F75-4FF2-93EA-0C332C9DF898}"/>
    <dgm:cxn modelId="{32443739-9288-40F3-B370-82424B165BDB}" type="presOf" srcId="{E134BD93-F60D-42F9-8383-734BC9F19E36}" destId="{8B579ED9-9FD4-422B-AB9F-F135D7F0822F}" srcOrd="0" destOrd="0" presId="urn:microsoft.com/office/officeart/2005/8/layout/vList3#1"/>
    <dgm:cxn modelId="{1B4977CE-6006-4E90-A698-93FDBA817868}" type="presParOf" srcId="{DAEAE611-B697-4E04-8E58-685C6082673C}" destId="{6A989A29-6602-4AA9-B845-EF38CB6B04F6}" srcOrd="0" destOrd="0" presId="urn:microsoft.com/office/officeart/2005/8/layout/vList3#1"/>
    <dgm:cxn modelId="{054F94C4-CAA6-402F-9CBF-D7D260F8E981}" type="presParOf" srcId="{6A989A29-6602-4AA9-B845-EF38CB6B04F6}" destId="{E8D32948-D893-43D9-8EDE-DC423599249E}" srcOrd="0" destOrd="0" presId="urn:microsoft.com/office/officeart/2005/8/layout/vList3#1"/>
    <dgm:cxn modelId="{8EA6302E-5EF9-4AEA-B578-A2BD9C86870A}" type="presParOf" srcId="{6A989A29-6602-4AA9-B845-EF38CB6B04F6}" destId="{F1F79E20-C6F5-465A-B5ED-2326350EE83E}" srcOrd="1" destOrd="0" presId="urn:microsoft.com/office/officeart/2005/8/layout/vList3#1"/>
    <dgm:cxn modelId="{02B6ADB6-678A-4E44-88CB-9B628BAD2401}" type="presParOf" srcId="{DAEAE611-B697-4E04-8E58-685C6082673C}" destId="{CAB52992-E125-4779-AE84-2A4B034AD906}" srcOrd="1" destOrd="0" presId="urn:microsoft.com/office/officeart/2005/8/layout/vList3#1"/>
    <dgm:cxn modelId="{A48511B1-0FEA-4AA0-BBF0-F0279B347677}" type="presParOf" srcId="{DAEAE611-B697-4E04-8E58-685C6082673C}" destId="{00CC98B8-8477-43A8-BB3D-2FF1AC339E71}" srcOrd="2" destOrd="0" presId="urn:microsoft.com/office/officeart/2005/8/layout/vList3#1"/>
    <dgm:cxn modelId="{CDA0D486-12CE-40B0-A09D-0A3DF2A22023}" type="presParOf" srcId="{00CC98B8-8477-43A8-BB3D-2FF1AC339E71}" destId="{032F7A1E-54EE-496E-B028-A46E69DC96C5}" srcOrd="0" destOrd="0" presId="urn:microsoft.com/office/officeart/2005/8/layout/vList3#1"/>
    <dgm:cxn modelId="{5D6599BC-C4B2-4BBB-B133-16F26FB45F8E}" type="presParOf" srcId="{00CC98B8-8477-43A8-BB3D-2FF1AC339E71}" destId="{8B579ED9-9FD4-422B-AB9F-F135D7F0822F}" srcOrd="1" destOrd="0" presId="urn:microsoft.com/office/officeart/2005/8/layout/vList3#1"/>
    <dgm:cxn modelId="{0A9B20F0-EA9E-4D3E-92C9-85F110823F72}" type="presParOf" srcId="{DAEAE611-B697-4E04-8E58-685C6082673C}" destId="{95C292FB-EEC2-4DEF-BF2E-A8407220D541}" srcOrd="3" destOrd="0" presId="urn:microsoft.com/office/officeart/2005/8/layout/vList3#1"/>
    <dgm:cxn modelId="{636E07F5-B4C6-4865-964E-78D388DF0AAA}" type="presParOf" srcId="{DAEAE611-B697-4E04-8E58-685C6082673C}" destId="{9B685125-F905-4D30-9F85-0EB530C5CA7B}" srcOrd="4" destOrd="0" presId="urn:microsoft.com/office/officeart/2005/8/layout/vList3#1"/>
    <dgm:cxn modelId="{8B6D59BC-E1A5-4468-9F8C-C4282539139E}" type="presParOf" srcId="{9B685125-F905-4D30-9F85-0EB530C5CA7B}" destId="{CC35EEAC-8773-448C-90DE-CC79E9AB4919}" srcOrd="0" destOrd="0" presId="urn:microsoft.com/office/officeart/2005/8/layout/vList3#1"/>
    <dgm:cxn modelId="{9948402E-D3FC-4445-B0E1-16F0B7D4EADF}" type="presParOf" srcId="{9B685125-F905-4D30-9F85-0EB530C5CA7B}" destId="{9272B27C-828B-44C6-867E-C85510F0F8F1}" srcOrd="1" destOrd="0" presId="urn:microsoft.com/office/officeart/2005/8/layout/vList3#1"/>
    <dgm:cxn modelId="{E61AF078-08DC-40E2-8ED3-0C1A96AA7AC6}" type="presParOf" srcId="{DAEAE611-B697-4E04-8E58-685C6082673C}" destId="{17D329B3-1BB6-4E93-8FB1-C716F3716C2C}" srcOrd="5" destOrd="0" presId="urn:microsoft.com/office/officeart/2005/8/layout/vList3#1"/>
    <dgm:cxn modelId="{23C25C3E-FE63-4D58-B341-9A5F1B99DF82}" type="presParOf" srcId="{DAEAE611-B697-4E04-8E58-685C6082673C}" destId="{D25F858B-3EF1-4C13-8790-5B2B15A255C9}" srcOrd="6" destOrd="0" presId="urn:microsoft.com/office/officeart/2005/8/layout/vList3#1"/>
    <dgm:cxn modelId="{CD304CED-8BF3-4E64-B92F-8B6D3C683B7B}" type="presParOf" srcId="{D25F858B-3EF1-4C13-8790-5B2B15A255C9}" destId="{1D5E2F92-2464-4600-9B5E-2297D0532D56}" srcOrd="0" destOrd="0" presId="urn:microsoft.com/office/officeart/2005/8/layout/vList3#1"/>
    <dgm:cxn modelId="{B88FCD93-5D08-4D39-BCD4-34F900571F6A}" type="presParOf" srcId="{D25F858B-3EF1-4C13-8790-5B2B15A255C9}" destId="{98D68D55-6CBA-4C37-AA07-5C3ABCA70D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5FF9B-054C-48AF-9FFB-3F93F6024088}">
      <dsp:nvSpPr>
        <dsp:cNvPr id="0" name=""/>
        <dsp:cNvSpPr/>
      </dsp:nvSpPr>
      <dsp:spPr>
        <a:xfrm rot="5400000">
          <a:off x="-247021" y="284792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37773" y="664516"/>
        <a:ext cx="1329033" cy="569586"/>
      </dsp:txXfrm>
    </dsp:sp>
    <dsp:sp modelId="{BC39E1BE-B124-4292-9A68-B93432E53B26}">
      <dsp:nvSpPr>
        <dsp:cNvPr id="0" name=""/>
        <dsp:cNvSpPr/>
      </dsp:nvSpPr>
      <dsp:spPr>
        <a:xfrm rot="5400000">
          <a:off x="3493671" y="-2161740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 2-х видов регионального государственного контроля (надзора):</a:t>
          </a:r>
          <a:endParaRPr lang="ru-RU" sz="1900" kern="1200" dirty="0"/>
        </a:p>
      </dsp:txBody>
      <dsp:txXfrm rot="-5400000">
        <a:off x="1329033" y="63142"/>
        <a:ext cx="5503135" cy="1113614"/>
      </dsp:txXfrm>
    </dsp:sp>
    <dsp:sp modelId="{A3E75444-80B3-401B-8013-EEF9366D97FD}">
      <dsp:nvSpPr>
        <dsp:cNvPr id="0" name=""/>
        <dsp:cNvSpPr/>
      </dsp:nvSpPr>
      <dsp:spPr>
        <a:xfrm rot="5400000">
          <a:off x="-284792" y="1995108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2" y="2374832"/>
        <a:ext cx="1329033" cy="569586"/>
      </dsp:txXfrm>
    </dsp:sp>
    <dsp:sp modelId="{95700701-04BA-4CB1-9E25-AFDE06E1CBB6}">
      <dsp:nvSpPr>
        <dsp:cNvPr id="0" name=""/>
        <dsp:cNvSpPr/>
      </dsp:nvSpPr>
      <dsp:spPr>
        <a:xfrm rot="5400000">
          <a:off x="3493671" y="-454323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(надзор) в сфере социального обслуживания, включая государственный контроль (надзор) за обеспечением доступности для инвалидов объектов социальной инфраструктуры и предоставляемых услуг</a:t>
          </a:r>
          <a:endParaRPr lang="ru-RU" sz="1600" kern="1200" dirty="0"/>
        </a:p>
      </dsp:txBody>
      <dsp:txXfrm rot="-5400000">
        <a:off x="1329033" y="1770559"/>
        <a:ext cx="5503135" cy="1113614"/>
      </dsp:txXfrm>
    </dsp:sp>
    <dsp:sp modelId="{AE33D7FE-B333-44D4-BA72-779DF9BAD6A5}">
      <dsp:nvSpPr>
        <dsp:cNvPr id="0" name=""/>
        <dsp:cNvSpPr/>
      </dsp:nvSpPr>
      <dsp:spPr>
        <a:xfrm rot="5400000">
          <a:off x="-284792" y="3702525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2" y="4082249"/>
        <a:ext cx="1329033" cy="569586"/>
      </dsp:txXfrm>
    </dsp:sp>
    <dsp:sp modelId="{31AFCFE5-F616-42A1-BBE8-414C445220A5}">
      <dsp:nvSpPr>
        <dsp:cNvPr id="0" name=""/>
        <dsp:cNvSpPr/>
      </dsp:nvSpPr>
      <dsp:spPr>
        <a:xfrm rot="5400000">
          <a:off x="3493671" y="1253093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</a:t>
          </a:r>
          <a:endParaRPr lang="ru-RU" sz="1600" kern="1200" dirty="0"/>
        </a:p>
      </dsp:txBody>
      <dsp:txXfrm rot="-5400000">
        <a:off x="1329033" y="3477975"/>
        <a:ext cx="5503135" cy="1113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49E64-6375-448B-84AD-EB7DC74CC381}">
      <dsp:nvSpPr>
        <dsp:cNvPr id="0" name=""/>
        <dsp:cNvSpPr/>
      </dsp:nvSpPr>
      <dsp:spPr>
        <a:xfrm rot="5400000">
          <a:off x="3187883" y="-2590840"/>
          <a:ext cx="1544587" cy="673786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 реестре поставщиков социальных услуг Вологодской области состоит </a:t>
          </a: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(на 01.01.2018)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71 организация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предоставляющая социальные услуги из них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63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государственных,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негосударственных;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1245" y="81199"/>
        <a:ext cx="6662464" cy="1393785"/>
      </dsp:txXfrm>
    </dsp:sp>
    <dsp:sp modelId="{FAB01B88-A070-4654-A793-E88E5B35E6CA}">
      <dsp:nvSpPr>
        <dsp:cNvPr id="0" name=""/>
        <dsp:cNvSpPr/>
      </dsp:nvSpPr>
      <dsp:spPr>
        <a:xfrm>
          <a:off x="1058" y="51"/>
          <a:ext cx="590186" cy="155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869" y="28862"/>
        <a:ext cx="532564" cy="1498459"/>
      </dsp:txXfrm>
    </dsp:sp>
    <dsp:sp modelId="{7B088466-5EA9-446D-8BEE-7CE13D97907D}">
      <dsp:nvSpPr>
        <dsp:cNvPr id="0" name=""/>
        <dsp:cNvSpPr/>
      </dsp:nvSpPr>
      <dsp:spPr>
        <a:xfrm rot="5400000">
          <a:off x="3026097" y="-686748"/>
          <a:ext cx="1842243" cy="677317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организациях социального обслуживания ежегодно получают социальные услуги свыше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170 тысяч человек,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них на постоянной основе           (в стационарной,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полустационарной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формах социального обслуживания и на дому) –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свыше 31 тысячи человек; 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60633" y="1868647"/>
        <a:ext cx="6683241" cy="1662381"/>
      </dsp:txXfrm>
    </dsp:sp>
    <dsp:sp modelId="{48C021FA-4EA2-4E00-9249-00C282FF474C}">
      <dsp:nvSpPr>
        <dsp:cNvPr id="0" name=""/>
        <dsp:cNvSpPr/>
      </dsp:nvSpPr>
      <dsp:spPr>
        <a:xfrm>
          <a:off x="1058" y="1783350"/>
          <a:ext cx="559575" cy="183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8374" y="1810666"/>
        <a:ext cx="504943" cy="1778343"/>
      </dsp:txXfrm>
    </dsp:sp>
    <dsp:sp modelId="{2FDE1A4B-52E8-4F91-8682-A209B7F87DC7}">
      <dsp:nvSpPr>
        <dsp:cNvPr id="0" name=""/>
        <dsp:cNvSpPr/>
      </dsp:nvSpPr>
      <dsp:spPr>
        <a:xfrm rot="5400000">
          <a:off x="3310484" y="1064678"/>
          <a:ext cx="1205441" cy="677276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организациях социального обслуживания работает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5240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человек.</a:t>
          </a:r>
          <a:endParaRPr lang="ru-RU" sz="2000" b="1" kern="1200" dirty="0">
            <a:solidFill>
              <a:srgbClr val="C00000"/>
            </a:solidFill>
          </a:endParaRPr>
        </a:p>
      </dsp:txBody>
      <dsp:txXfrm rot="-5400000">
        <a:off x="526824" y="3907184"/>
        <a:ext cx="6713918" cy="1087751"/>
      </dsp:txXfrm>
    </dsp:sp>
    <dsp:sp modelId="{445DE727-A1C7-4E71-B214-312F662023E0}">
      <dsp:nvSpPr>
        <dsp:cNvPr id="0" name=""/>
        <dsp:cNvSpPr/>
      </dsp:nvSpPr>
      <dsp:spPr>
        <a:xfrm>
          <a:off x="1058" y="3843543"/>
          <a:ext cx="555740" cy="1210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8187" y="3870672"/>
        <a:ext cx="501482" cy="1155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2760250" y="-2218351"/>
          <a:ext cx="1935983" cy="64064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0" kern="1200" dirty="0">
            <a:solidFill>
              <a:srgbClr val="00206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состоит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25020" y="111386"/>
        <a:ext cx="6311938" cy="1746969"/>
      </dsp:txXfrm>
    </dsp:sp>
    <dsp:sp modelId="{880EE362-B7D1-43FC-847C-A02C112A6394}">
      <dsp:nvSpPr>
        <dsp:cNvPr id="0" name=""/>
        <dsp:cNvSpPr/>
      </dsp:nvSpPr>
      <dsp:spPr>
        <a:xfrm>
          <a:off x="276" y="693"/>
          <a:ext cx="524743" cy="196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5892" y="26309"/>
        <a:ext cx="473511" cy="1917122"/>
      </dsp:txXfrm>
    </dsp:sp>
    <dsp:sp modelId="{16BA8B3A-2541-48A2-A6A6-5C3030BDA857}">
      <dsp:nvSpPr>
        <dsp:cNvPr id="0" name=""/>
        <dsp:cNvSpPr/>
      </dsp:nvSpPr>
      <dsp:spPr>
        <a:xfrm rot="5400000">
          <a:off x="3168266" y="-495966"/>
          <a:ext cx="1141310" cy="637342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2018 году отдыхом и оздоровлением  охвачено 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552211" y="2175803"/>
        <a:ext cx="6317706" cy="1029882"/>
      </dsp:txXfrm>
    </dsp:sp>
    <dsp:sp modelId="{92D55853-9892-44E4-9489-61F4679B057C}">
      <dsp:nvSpPr>
        <dsp:cNvPr id="0" name=""/>
        <dsp:cNvSpPr/>
      </dsp:nvSpPr>
      <dsp:spPr>
        <a:xfrm>
          <a:off x="276" y="2098120"/>
          <a:ext cx="551934" cy="118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7219" y="2125063"/>
        <a:ext cx="498048" cy="1131360"/>
      </dsp:txXfrm>
    </dsp:sp>
    <dsp:sp modelId="{CD546260-E94A-4053-A3B2-1782A6D8B70A}">
      <dsp:nvSpPr>
        <dsp:cNvPr id="0" name=""/>
        <dsp:cNvSpPr/>
      </dsp:nvSpPr>
      <dsp:spPr>
        <a:xfrm rot="5400000">
          <a:off x="3121117" y="857073"/>
          <a:ext cx="1250990" cy="63679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сфере отдыха и оздоровления детей в 2018 году осуществляли деятельность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62651" y="3476607"/>
        <a:ext cx="6306854" cy="1128854"/>
      </dsp:txXfrm>
    </dsp:sp>
    <dsp:sp modelId="{A9079A5B-5BEB-488B-8502-6990A248E2FB}">
      <dsp:nvSpPr>
        <dsp:cNvPr id="0" name=""/>
        <dsp:cNvSpPr/>
      </dsp:nvSpPr>
      <dsp:spPr>
        <a:xfrm>
          <a:off x="276" y="3412439"/>
          <a:ext cx="562375" cy="1257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7729" y="3439892"/>
        <a:ext cx="507469" cy="1202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6EF7-096F-4586-80CF-B319306F7F98}">
      <dsp:nvSpPr>
        <dsp:cNvPr id="0" name=""/>
        <dsp:cNvSpPr/>
      </dsp:nvSpPr>
      <dsp:spPr>
        <a:xfrm rot="5400000">
          <a:off x="-184773" y="18650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32865"/>
        <a:ext cx="862274" cy="369547"/>
      </dsp:txXfrm>
    </dsp:sp>
    <dsp:sp modelId="{70EA5C45-5157-433E-8285-62BEF87DF606}">
      <dsp:nvSpPr>
        <dsp:cNvPr id="0" name=""/>
        <dsp:cNvSpPr/>
      </dsp:nvSpPr>
      <dsp:spPr>
        <a:xfrm rot="5400000">
          <a:off x="3545828" y="-2681823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kern="1200" dirty="0"/>
        </a:p>
      </dsp:txBody>
      <dsp:txXfrm rot="-5400000">
        <a:off x="862275" y="40816"/>
        <a:ext cx="6128704" cy="722511"/>
      </dsp:txXfrm>
    </dsp:sp>
    <dsp:sp modelId="{AD2AD8AD-F123-48DB-99B2-924457652514}">
      <dsp:nvSpPr>
        <dsp:cNvPr id="0" name=""/>
        <dsp:cNvSpPr/>
      </dsp:nvSpPr>
      <dsp:spPr>
        <a:xfrm rot="5400000">
          <a:off x="-184773" y="129301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539375"/>
        <a:ext cx="862274" cy="369547"/>
      </dsp:txXfrm>
    </dsp:sp>
    <dsp:sp modelId="{7A1AAF22-CA92-48FA-AB75-29CD6CE86F5B}">
      <dsp:nvSpPr>
        <dsp:cNvPr id="0" name=""/>
        <dsp:cNvSpPr/>
      </dsp:nvSpPr>
      <dsp:spPr>
        <a:xfrm rot="5400000">
          <a:off x="3524926" y="-1526527"/>
          <a:ext cx="842487" cy="607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kern="1200" dirty="0"/>
        </a:p>
      </dsp:txBody>
      <dsp:txXfrm rot="-5400000">
        <a:off x="911063" y="1128463"/>
        <a:ext cx="6029088" cy="760233"/>
      </dsp:txXfrm>
    </dsp:sp>
    <dsp:sp modelId="{1387876A-3D28-4881-865F-B9ED92AA6778}">
      <dsp:nvSpPr>
        <dsp:cNvPr id="0" name=""/>
        <dsp:cNvSpPr/>
      </dsp:nvSpPr>
      <dsp:spPr>
        <a:xfrm rot="5400000">
          <a:off x="-184773" y="2378619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2624982"/>
        <a:ext cx="862274" cy="369547"/>
      </dsp:txXfrm>
    </dsp:sp>
    <dsp:sp modelId="{5BD98BAC-4227-40F3-959C-BA9F48DEA8DC}">
      <dsp:nvSpPr>
        <dsp:cNvPr id="0" name=""/>
        <dsp:cNvSpPr/>
      </dsp:nvSpPr>
      <dsp:spPr>
        <a:xfrm rot="5400000">
          <a:off x="3545828" y="-489706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2275" y="2232933"/>
        <a:ext cx="6128704" cy="722511"/>
      </dsp:txXfrm>
    </dsp:sp>
    <dsp:sp modelId="{2FBD74C5-C66F-4FE2-92FA-3C9F79C41AC8}">
      <dsp:nvSpPr>
        <dsp:cNvPr id="0" name=""/>
        <dsp:cNvSpPr/>
      </dsp:nvSpPr>
      <dsp:spPr>
        <a:xfrm rot="5400000">
          <a:off x="-184773" y="3464227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10590"/>
        <a:ext cx="862274" cy="369547"/>
      </dsp:txXfrm>
    </dsp:sp>
    <dsp:sp modelId="{728CD09D-D270-4142-BD23-188916F80414}">
      <dsp:nvSpPr>
        <dsp:cNvPr id="0" name=""/>
        <dsp:cNvSpPr/>
      </dsp:nvSpPr>
      <dsp:spPr>
        <a:xfrm rot="5400000">
          <a:off x="3545828" y="595901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862275" y="3318540"/>
        <a:ext cx="6128704" cy="722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28A1-5C1E-49D1-9A99-4B911EDEBDB9}">
      <dsp:nvSpPr>
        <dsp:cNvPr id="0" name=""/>
        <dsp:cNvSpPr/>
      </dsp:nvSpPr>
      <dsp:spPr>
        <a:xfrm rot="16200000">
          <a:off x="304799" y="-304799"/>
          <a:ext cx="2998838" cy="360843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Соблюдение необходимых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нормативных требований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u="sng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материально-технического оснащения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качества питания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обеспечения мягким инвентарем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соблюдения правил санитарно-эпидемиологической и противопожарной безопасности 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штатной укомплектованности и квалификации специалистов.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" y="1"/>
        <a:ext cx="3608438" cy="2249128"/>
      </dsp:txXfrm>
    </dsp:sp>
    <dsp:sp modelId="{944411D5-70F1-4992-ADFD-165B0F2E1272}">
      <dsp:nvSpPr>
        <dsp:cNvPr id="0" name=""/>
        <dsp:cNvSpPr/>
      </dsp:nvSpPr>
      <dsp:spPr>
        <a:xfrm>
          <a:off x="3608438" y="0"/>
          <a:ext cx="3608438" cy="299883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Документальное обеспечение деятельности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u="sng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индивидуальных программ предоставления социальных услуг и договоров на оказание услуг, соблюдение порядка определения размера платы за социальные услуги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необходимой учетной документации, локальных актов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качественной и своевременной отчетности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8438" y="0"/>
        <a:ext cx="3608438" cy="2249128"/>
      </dsp:txXfrm>
    </dsp:sp>
    <dsp:sp modelId="{A275F759-BA54-4577-B808-3493CF0AA882}">
      <dsp:nvSpPr>
        <dsp:cNvPr id="0" name=""/>
        <dsp:cNvSpPr/>
      </dsp:nvSpPr>
      <dsp:spPr>
        <a:xfrm rot="10800000">
          <a:off x="0" y="2998838"/>
          <a:ext cx="3608438" cy="299883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Требования к информационной открытости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размещение информации о деятельности организации на официальном сайте, информационном стенде организации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обновление данной информации в течение десяти рабочих дней со дня ее создания, получения или внесения соответствующих изменений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размещение информации об организации на официальном сайте о государственных и муниципальных учреждениях (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www.bus.gov.ru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0" y="3748548"/>
        <a:ext cx="3608438" cy="2249128"/>
      </dsp:txXfrm>
    </dsp:sp>
    <dsp:sp modelId="{C77DD916-3E39-402C-B698-557ECD1A8205}">
      <dsp:nvSpPr>
        <dsp:cNvPr id="0" name=""/>
        <dsp:cNvSpPr/>
      </dsp:nvSpPr>
      <dsp:spPr>
        <a:xfrm rot="5400000">
          <a:off x="3913238" y="2694038"/>
          <a:ext cx="2998838" cy="360843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Учет  получателей социальных услуг в автоматизированной информационной системе «Электронный социальный регистр населения» </a:t>
          </a:r>
          <a:endParaRPr lang="ru-RU" sz="1400" u="sng" kern="1200" dirty="0"/>
        </a:p>
      </dsp:txBody>
      <dsp:txXfrm rot="-5400000">
        <a:off x="3608438" y="3748548"/>
        <a:ext cx="3608438" cy="2249128"/>
      </dsp:txXfrm>
    </dsp:sp>
    <dsp:sp modelId="{B3FBA47A-7169-417D-93BD-D7F18F1D9D66}">
      <dsp:nvSpPr>
        <dsp:cNvPr id="0" name=""/>
        <dsp:cNvSpPr/>
      </dsp:nvSpPr>
      <dsp:spPr>
        <a:xfrm>
          <a:off x="2615378" y="2408899"/>
          <a:ext cx="1986120" cy="1179878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Анализ</a:t>
          </a:r>
          <a:r>
            <a:rPr kumimoji="0" lang="ru-RU" sz="1400" b="1" i="0" u="sng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деятельности организаций по основным группам показателей:</a:t>
          </a:r>
          <a:endParaRPr lang="ru-RU" sz="1400" u="sng" kern="1200" dirty="0">
            <a:solidFill>
              <a:srgbClr val="C00000"/>
            </a:solidFill>
          </a:endParaRPr>
        </a:p>
      </dsp:txBody>
      <dsp:txXfrm>
        <a:off x="2672975" y="2466496"/>
        <a:ext cx="1870926" cy="1064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A3E63-6BFE-4011-B89B-12330FBB941F}">
      <dsp:nvSpPr>
        <dsp:cNvPr id="0" name=""/>
        <dsp:cNvSpPr/>
      </dsp:nvSpPr>
      <dsp:spPr>
        <a:xfrm>
          <a:off x="-13197" y="3513"/>
          <a:ext cx="6830318" cy="20566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реестре уведомлений о начале осуществления предпринимательской деятельности по оказанию социальных услуг юридическими лицами и индивидуальными предпринимателями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отсутствуют сведения о 6 (из 8) негосударственных организациях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Вологодской области</a:t>
          </a:r>
          <a:endParaRPr lang="ru-RU" sz="2000" kern="1200" dirty="0"/>
        </a:p>
      </dsp:txBody>
      <dsp:txXfrm>
        <a:off x="47041" y="63751"/>
        <a:ext cx="6709842" cy="1936198"/>
      </dsp:txXfrm>
    </dsp:sp>
    <dsp:sp modelId="{595E915A-4228-48F3-9553-AE1840CB6C36}">
      <dsp:nvSpPr>
        <dsp:cNvPr id="0" name=""/>
        <dsp:cNvSpPr/>
      </dsp:nvSpPr>
      <dsp:spPr>
        <a:xfrm rot="5400000">
          <a:off x="2967496" y="2105107"/>
          <a:ext cx="868930" cy="808533"/>
        </a:xfrm>
        <a:prstGeom prst="rightArrow">
          <a:avLst>
            <a:gd name="adj1" fmla="val 60000"/>
            <a:gd name="adj2" fmla="val 50000"/>
          </a:avLst>
        </a:prstGeom>
        <a:solidFill>
          <a:srgbClr val="993366"/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 rot="-5400000">
        <a:off x="3159401" y="2074909"/>
        <a:ext cx="485119" cy="626370"/>
      </dsp:txXfrm>
    </dsp:sp>
    <dsp:sp modelId="{68975C02-8C7F-4B18-BAF9-748C927F546D}">
      <dsp:nvSpPr>
        <dsp:cNvPr id="0" name=""/>
        <dsp:cNvSpPr/>
      </dsp:nvSpPr>
      <dsp:spPr>
        <a:xfrm>
          <a:off x="0" y="2958558"/>
          <a:ext cx="6803923" cy="17967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адрес руководителей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6 негосударственных организаций, предоставляющих социальные услуги,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направлены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предостережения о недопустимости нарушения обязательных требований</a:t>
          </a:r>
          <a:endParaRPr lang="ru-RU" sz="2000" kern="1200" dirty="0"/>
        </a:p>
      </dsp:txBody>
      <dsp:txXfrm>
        <a:off x="52625" y="3011183"/>
        <a:ext cx="6698673" cy="1691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79E20-C6F5-465A-B5ED-2326350EE83E}">
      <dsp:nvSpPr>
        <dsp:cNvPr id="0" name=""/>
        <dsp:cNvSpPr/>
      </dsp:nvSpPr>
      <dsp:spPr>
        <a:xfrm rot="10800000">
          <a:off x="1543623" y="204"/>
          <a:ext cx="5099050" cy="114046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социального обслуживания, в сфере отдыха и оздоровления детей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8740" y="204"/>
        <a:ext cx="4813933" cy="1140467"/>
      </dsp:txXfrm>
    </dsp:sp>
    <dsp:sp modelId="{E8D32948-D893-43D9-8EDE-DC423599249E}">
      <dsp:nvSpPr>
        <dsp:cNvPr id="0" name=""/>
        <dsp:cNvSpPr/>
      </dsp:nvSpPr>
      <dsp:spPr>
        <a:xfrm>
          <a:off x="153584" y="0"/>
          <a:ext cx="1598355" cy="10893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9ED9-9FD4-422B-AB9F-F135D7F0822F}">
      <dsp:nvSpPr>
        <dsp:cNvPr id="0" name=""/>
        <dsp:cNvSpPr/>
      </dsp:nvSpPr>
      <dsp:spPr>
        <a:xfrm rot="10800000">
          <a:off x="1565092" y="1240096"/>
          <a:ext cx="5041742" cy="106108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сферах социального обслуживания, 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30364" y="1240096"/>
        <a:ext cx="4776470" cy="1061087"/>
      </dsp:txXfrm>
    </dsp:sp>
    <dsp:sp modelId="{032F7A1E-54EE-496E-B028-A46E69DC96C5}">
      <dsp:nvSpPr>
        <dsp:cNvPr id="0" name=""/>
        <dsp:cNvSpPr/>
      </dsp:nvSpPr>
      <dsp:spPr>
        <a:xfrm>
          <a:off x="156557" y="1227770"/>
          <a:ext cx="1596267" cy="9936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B27C-828B-44C6-867E-C85510F0F8F1}">
      <dsp:nvSpPr>
        <dsp:cNvPr id="0" name=""/>
        <dsp:cNvSpPr/>
      </dsp:nvSpPr>
      <dsp:spPr>
        <a:xfrm rot="10800000">
          <a:off x="1681570" y="2435046"/>
          <a:ext cx="4947333" cy="115599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сферах социального обслуживания населения, отдыха и оздоровления детей 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0568" y="2435046"/>
        <a:ext cx="4658335" cy="1155992"/>
      </dsp:txXfrm>
    </dsp:sp>
    <dsp:sp modelId="{CC35EEAC-8773-448C-90DE-CC79E9AB4919}">
      <dsp:nvSpPr>
        <dsp:cNvPr id="0" name=""/>
        <dsp:cNvSpPr/>
      </dsp:nvSpPr>
      <dsp:spPr>
        <a:xfrm>
          <a:off x="157178" y="2420918"/>
          <a:ext cx="1603301" cy="10417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8D55-6CBA-4C37-AA07-5C3ABCA70D03}">
      <dsp:nvSpPr>
        <dsp:cNvPr id="0" name=""/>
        <dsp:cNvSpPr/>
      </dsp:nvSpPr>
      <dsp:spPr>
        <a:xfrm rot="10800000">
          <a:off x="1600983" y="3722694"/>
          <a:ext cx="4997645" cy="115371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89411" y="3722694"/>
        <a:ext cx="4709217" cy="1153714"/>
      </dsp:txXfrm>
    </dsp:sp>
    <dsp:sp modelId="{1D5E2F92-2464-4600-9B5E-2297D0532D56}">
      <dsp:nvSpPr>
        <dsp:cNvPr id="0" name=""/>
        <dsp:cNvSpPr/>
      </dsp:nvSpPr>
      <dsp:spPr>
        <a:xfrm>
          <a:off x="118300" y="3691168"/>
          <a:ext cx="1607542" cy="1122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A5812-181F-4EFD-9573-DDB9E420AEBB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7B0A-2703-4427-AC0B-B0731C6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87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8514-4B9A-403D-AFFF-8DD82779852E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92B4-29F9-4D5C-A72A-3BDE60BF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D95E-E338-414E-9C1E-8119066F1B89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C89B-C953-488E-A613-11EED45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6020-9A40-41B1-BFA6-865834AA61DB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794-A0FF-4343-9312-A6EE308F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BDAC-E438-43AE-AFCF-ADD2E09BFF71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B79-2849-439F-A2FC-FF67E5A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5AE6-18A2-4CB7-955E-B3D23B905DCB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924-2956-4956-A205-F2490D6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440C-518C-469E-8F0F-09404100CBB3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6D6-F9DD-4026-9183-EB956F4A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D53A-2790-4B1E-9B4A-523C8B6AC798}" type="datetime1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2C-46BE-44DE-B66A-AC0CE1A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3A02-9320-458C-A9DF-7F7B542EC515}" type="datetime1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6704-72DD-4E74-B941-83AEF7DE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B25-1F3F-4363-91AD-79412B1CD3D9}" type="datetime1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098D-74CE-436C-95C8-12E77B23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B745-99BD-464A-B84A-7DDE1A68A764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57FE-4623-42BD-B625-55C9F741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1E91-7958-455A-8B07-E72BAC8FC53D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239-118B-4160-8FF1-2EA589C1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38073-380E-474E-AFED-787372CFACCA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43A-9379-4BD3-87BA-CD206DAF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517058" cy="6858000"/>
          </a:xfrm>
          <a:prstGeom prst="rect">
            <a:avLst/>
          </a:prstGeom>
          <a:noFill/>
        </p:spPr>
      </p:pic>
      <p:grpSp>
        <p:nvGrpSpPr>
          <p:cNvPr id="14340" name="Группа 89"/>
          <p:cNvGrpSpPr>
            <a:grpSpLocks noChangeAspect="1"/>
          </p:cNvGrpSpPr>
          <p:nvPr/>
        </p:nvGrpSpPr>
        <p:grpSpPr bwMode="auto">
          <a:xfrm>
            <a:off x="334296" y="2051154"/>
            <a:ext cx="1795461" cy="1795462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5653548"/>
            <a:ext cx="506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декабря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года, г.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382296" y="953729"/>
            <a:ext cx="4984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социальной защиты населения Вологодской области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осуществления регионального государственного контроля (надзора) в сфере социального обслуживания;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2-е полугодие 2018 года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одзаголовок 87"/>
          <p:cNvSpPr>
            <a:spLocks noGrp="1"/>
          </p:cNvSpPr>
          <p:nvPr>
            <p:ph type="subTitle" idx="1"/>
          </p:nvPr>
        </p:nvSpPr>
        <p:spPr>
          <a:xfrm>
            <a:off x="2340077" y="196645"/>
            <a:ext cx="5948517" cy="580102"/>
          </a:xfrm>
        </p:spPr>
        <p:txBody>
          <a:bodyPr/>
          <a:lstStyle/>
          <a:p>
            <a:r>
              <a:rPr lang="ru-RU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5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572" y="157314"/>
            <a:ext cx="540534" cy="45228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090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17987" y="182458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17523" y="1533832"/>
            <a:ext cx="7561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1759974" y="1219199"/>
          <a:ext cx="6803923" cy="475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 cstate="print"/>
          <a:srcRect t="11022" r="-1657" b="5411"/>
          <a:stretch>
            <a:fillRect/>
          </a:stretch>
        </p:blipFill>
        <p:spPr bwMode="auto">
          <a:xfrm>
            <a:off x="1740310" y="806244"/>
            <a:ext cx="6961368" cy="514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 t="1997" r="3728" b="4051"/>
          <a:stretch>
            <a:fillRect/>
          </a:stretch>
        </p:blipFill>
        <p:spPr bwMode="auto">
          <a:xfrm>
            <a:off x="1887794" y="2113935"/>
            <a:ext cx="6341468" cy="412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82994" y="733131"/>
            <a:ext cx="67842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повышения информированности организаций, оказывающих населению услуги в сфере социального обслуживания, в сфере организации отдыха и оздоровления детей на официальном сайте Департамента социальной защиты населения Вологодской области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 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«Осуществление регионального государственного контроля (надзора)»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241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6852" y="2084439"/>
            <a:ext cx="7561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12490" y="936988"/>
            <a:ext cx="6479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зменения в нормативных правовых актах, регулирующих контрольно-надзорную деятельность, принятых во втором полугодии 2018 года: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/>
          <a:srcRect l="21120" t="11798" r="26144" b="3729"/>
          <a:stretch>
            <a:fillRect/>
          </a:stretch>
        </p:blipFill>
        <p:spPr bwMode="auto">
          <a:xfrm>
            <a:off x="1917291" y="1877961"/>
            <a:ext cx="3077496" cy="4454013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 l="35275" t="12024" r="40353" b="20040"/>
          <a:stretch>
            <a:fillRect/>
          </a:stretch>
        </p:blipFill>
        <p:spPr bwMode="auto">
          <a:xfrm>
            <a:off x="5574889" y="1858297"/>
            <a:ext cx="2566219" cy="4395019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408"/>
          <a:stretch>
            <a:fillRect/>
          </a:stretch>
        </p:blipFill>
        <p:spPr bwMode="auto">
          <a:xfrm>
            <a:off x="1" y="0"/>
            <a:ext cx="1396180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671486" y="560440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1549" y="766916"/>
            <a:ext cx="667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661649" y="665421"/>
            <a:ext cx="676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году планируется: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33832" y="1386348"/>
          <a:ext cx="6921910" cy="4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28674" name="Группа 5"/>
          <p:cNvGrpSpPr>
            <a:grpSpLocks noChangeAspect="1"/>
          </p:cNvGrpSpPr>
          <p:nvPr/>
        </p:nvGrpSpPr>
        <p:grpSpPr bwMode="auto">
          <a:xfrm>
            <a:off x="369888" y="2111375"/>
            <a:ext cx="2100262" cy="2101850"/>
            <a:chOff x="-2764753" y="3418199"/>
            <a:chExt cx="2609023" cy="2609022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078164" y="3824748"/>
            <a:ext cx="5505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E2B79-2849-439F-A2FC-FF67E5A03CC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5024284" cy="155349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Александр Васильевич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вопросам развития социальной инфраструктуры, заместитель начальника Департамента социальной защиты населения Вологодской 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525463" y="2149475"/>
            <a:ext cx="2100262" cy="2100263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988" y="5404250"/>
            <a:ext cx="509456" cy="426278"/>
          </a:xfrm>
          <a:prstGeom prst="rect">
            <a:avLst/>
          </a:prstGeom>
          <a:noFill/>
        </p:spPr>
      </p:pic>
      <p:pic>
        <p:nvPicPr>
          <p:cNvPr id="14410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288" y="4732594"/>
            <a:ext cx="35400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декабря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69110" y="1256393"/>
            <a:ext cx="489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осуществлении государственного контроля (надзора)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социального обслуживания,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в Вологодской области за 2 полугодие 2018 года»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316"/>
          <a:stretch>
            <a:fillRect/>
          </a:stretch>
        </p:blipFill>
        <p:spPr bwMode="auto">
          <a:xfrm>
            <a:off x="-1" y="0"/>
            <a:ext cx="1376517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5625" y="255638"/>
            <a:ext cx="1083750" cy="1083751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324" y="183320"/>
            <a:ext cx="509456" cy="426278"/>
          </a:xfrm>
          <a:prstGeom prst="rect">
            <a:avLst/>
          </a:prstGeom>
          <a:noFill/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206478"/>
            <a:ext cx="6567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692971" y="2693757"/>
            <a:ext cx="2572406" cy="132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474839" y="943898"/>
          <a:ext cx="6892413" cy="53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924"/>
          <a:stretch>
            <a:fillRect/>
          </a:stretch>
        </p:blipFill>
        <p:spPr bwMode="auto">
          <a:xfrm>
            <a:off x="0" y="0"/>
            <a:ext cx="1337187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22025" y="117988"/>
            <a:ext cx="1087343" cy="1151436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465006" y="570271"/>
            <a:ext cx="69710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1465006" y="1337187"/>
          <a:ext cx="7334864" cy="505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435511" y="678427"/>
            <a:ext cx="6813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социального обслуживания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935306"/>
            <a:ext cx="7295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defTabSz="9144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отдыха и оздоровления детей: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543665" y="1465006"/>
          <a:ext cx="6931741" cy="46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1686"/>
          <a:stretch>
            <a:fillRect/>
          </a:stretch>
        </p:blipFill>
        <p:spPr bwMode="auto">
          <a:xfrm>
            <a:off x="1" y="0"/>
            <a:ext cx="1484670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55174" y="648930"/>
            <a:ext cx="7059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70038" y="629264"/>
          <a:ext cx="7737987" cy="596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6470" b="2446"/>
          <a:stretch>
            <a:fillRect/>
          </a:stretch>
        </p:blipFill>
        <p:spPr bwMode="auto">
          <a:xfrm>
            <a:off x="1" y="0"/>
            <a:ext cx="1199534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1317523" y="678426"/>
            <a:ext cx="6853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контрольно-надзорной деятельности за 2-е полугодие 2018 года: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268361" y="1209369"/>
          <a:ext cx="7030065" cy="45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9703" y="5709329"/>
            <a:ext cx="719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 проведения плановых проверок юридических лиц и индивидуальных предпринимателей за 2-е полугодие 2018 года и в целом за 2018 год выполнен на 100%.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954" y="4552334"/>
            <a:ext cx="3844413" cy="1897626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нарушений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обязательных требований законодательства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социального обслуживания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4 юридических лиц,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4 устранено в ходе проведения проверки,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предписания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6 нарушениям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4167" y="196645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648930"/>
            <a:ext cx="638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1602658" y="1543665"/>
            <a:ext cx="3274143" cy="3519948"/>
            <a:chOff x="1362111" y="2832424"/>
            <a:chExt cx="1587682" cy="112962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2111" y="2832424"/>
              <a:ext cx="1587682" cy="605830"/>
            </a:xfrm>
            <a:prstGeom prst="roundRect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404472" y="31790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710814" y="1661652"/>
            <a:ext cx="3195484" cy="165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соблюдением требований законодательства Российской Федерации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организации отдыха и оздоровления детей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проведено 4 плановых выездных проверки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организаций отдыха и оздоровления детей</a:t>
            </a:r>
          </a:p>
        </p:txBody>
      </p:sp>
      <p:grpSp>
        <p:nvGrpSpPr>
          <p:cNvPr id="4" name="Группа 30"/>
          <p:cNvGrpSpPr/>
          <p:nvPr/>
        </p:nvGrpSpPr>
        <p:grpSpPr>
          <a:xfrm>
            <a:off x="5201265" y="1592827"/>
            <a:ext cx="3313470" cy="1877960"/>
            <a:chOff x="747701" y="1008635"/>
            <a:chExt cx="1295577" cy="101631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47701" y="1008635"/>
              <a:ext cx="1295577" cy="1002967"/>
            </a:xfrm>
            <a:prstGeom prst="roundRect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775070" y="1241923"/>
              <a:ext cx="1250268" cy="783022"/>
            </a:xfrm>
            <a:prstGeom prst="rect">
              <a:avLst/>
            </a:prstGeom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вправо с вырезом 34"/>
          <p:cNvSpPr/>
          <p:nvPr/>
        </p:nvSpPr>
        <p:spPr>
          <a:xfrm rot="16200000" flipH="1">
            <a:off x="2748118" y="3652687"/>
            <a:ext cx="875067" cy="491613"/>
          </a:xfrm>
          <a:prstGeom prst="notchedRightArrow">
            <a:avLst>
              <a:gd name="adj1" fmla="val 50000"/>
              <a:gd name="adj2" fmla="val 489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>
          <a:xfrm rot="16200000" flipH="1" flipV="1">
            <a:off x="6464708" y="3633021"/>
            <a:ext cx="825910" cy="501447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270090" y="1793893"/>
            <a:ext cx="31266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сфере социального обслуживания проведено 6 плановых выездных проверок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отношении организаций социального обслуживания области.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10800000" flipV="1">
            <a:off x="1657978" y="668787"/>
            <a:ext cx="653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2-м полугодии 2018 года в рамках регионального государственного контроля (надзора)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79639" y="4572000"/>
            <a:ext cx="2821859" cy="139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нарушений требований законодательства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в сфере организации отдыха и оздоровления детей в данных организациях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402" y="176980"/>
            <a:ext cx="498134" cy="43261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648930"/>
            <a:ext cx="638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366684" y="668594"/>
          <a:ext cx="7216877" cy="599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1008</Words>
  <Application>Microsoft Office PowerPoint</Application>
  <PresentationFormat>Экран (4:3)</PresentationFormat>
  <Paragraphs>138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Гудкова</dc:creator>
  <cp:lastModifiedBy>Евгений Корюкин</cp:lastModifiedBy>
  <cp:revision>277</cp:revision>
  <dcterms:created xsi:type="dcterms:W3CDTF">2018-08-02T21:40:15Z</dcterms:created>
  <dcterms:modified xsi:type="dcterms:W3CDTF">2018-12-20T12:58:41Z</dcterms:modified>
</cp:coreProperties>
</file>