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83" r:id="rId3"/>
    <p:sldId id="295" r:id="rId4"/>
    <p:sldId id="296" r:id="rId5"/>
    <p:sldId id="297" r:id="rId6"/>
    <p:sldId id="287" r:id="rId7"/>
    <p:sldId id="288" r:id="rId8"/>
    <p:sldId id="289" r:id="rId9"/>
    <p:sldId id="298" r:id="rId10"/>
    <p:sldId id="291" r:id="rId11"/>
    <p:sldId id="292" r:id="rId12"/>
    <p:sldId id="293" r:id="rId13"/>
    <p:sldId id="294" r:id="rId14"/>
    <p:sldId id="258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  <a:srgbClr val="993366"/>
    <a:srgbClr val="EAC0D5"/>
    <a:srgbClr val="D387FD"/>
    <a:srgbClr val="74264D"/>
    <a:srgbClr val="DA8EB4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672" autoAdjust="0"/>
  </p:normalViewPr>
  <p:slideViewPr>
    <p:cSldViewPr snapToGrid="0">
      <p:cViewPr varScale="1">
        <p:scale>
          <a:sx n="98" d="100"/>
          <a:sy n="98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63115116381136"/>
          <c:y val="3.8312608133426247E-2"/>
          <c:w val="0.84015705703116861"/>
          <c:h val="0.71029968939089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проверок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(план)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организаций, в которых выявлены нарушения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</a:t>
                    </a:r>
                  </a:p>
                  <a:p>
                    <a:r>
                      <a:rPr lang="ru-RU" sz="1200" dirty="0" smtClean="0"/>
                      <a:t>(за 1 полугодие)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(план)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внеплановых проверок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(план)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87808"/>
        <c:axId val="128888192"/>
      </c:barChart>
      <c:catAx>
        <c:axId val="12888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8888192"/>
        <c:crosses val="autoZero"/>
        <c:auto val="1"/>
        <c:lblAlgn val="ctr"/>
        <c:lblOffset val="100"/>
        <c:noMultiLvlLbl val="0"/>
      </c:catAx>
      <c:valAx>
        <c:axId val="12888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8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946857755124174"/>
          <c:y val="0.81760143143060071"/>
          <c:w val="0.60522200412070992"/>
          <c:h val="0.1653609222464539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35607-8DA0-4F5D-92B9-51F395FE51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4740C-0C71-4D74-8FD4-387C7374CAF0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социальной защиты населения области является уполномоченным органом на осуществление 2-х видов регионального государственного контроля (надзора):</a:t>
          </a:r>
          <a:endParaRPr lang="ru-RU" dirty="0"/>
        </a:p>
      </dgm:t>
    </dgm:pt>
    <dgm:pt modelId="{65EE2FD1-7670-4DB8-B914-522AADA422C6}" type="parTrans" cxnId="{D2DDA8E8-F41D-4E2D-A7A9-475D05651D33}">
      <dgm:prSet/>
      <dgm:spPr/>
      <dgm:t>
        <a:bodyPr/>
        <a:lstStyle/>
        <a:p>
          <a:endParaRPr lang="ru-RU"/>
        </a:p>
      </dgm:t>
    </dgm:pt>
    <dgm:pt modelId="{CB72CBAD-6B41-4742-84FB-C555F4E79541}" type="sibTrans" cxnId="{D2DDA8E8-F41D-4E2D-A7A9-475D05651D33}">
      <dgm:prSet/>
      <dgm:spPr/>
      <dgm:t>
        <a:bodyPr/>
        <a:lstStyle/>
        <a:p>
          <a:endParaRPr lang="ru-RU"/>
        </a:p>
      </dgm:t>
    </dgm:pt>
    <dgm:pt modelId="{0E64FA24-574F-4818-84FE-B24ADB99A250}">
      <dgm:prSet phldrT="[Текст]" phldr="1"/>
      <dgm:spPr/>
      <dgm:t>
        <a:bodyPr/>
        <a:lstStyle/>
        <a:p>
          <a:endParaRPr lang="ru-RU" dirty="0"/>
        </a:p>
      </dgm:t>
    </dgm:pt>
    <dgm:pt modelId="{FF2B3F23-349B-403A-8BD8-758B18B24379}" type="parTrans" cxnId="{9D681CB7-5F5F-44D7-A9B5-8F6C8FA0D5F3}">
      <dgm:prSet/>
      <dgm:spPr/>
      <dgm:t>
        <a:bodyPr/>
        <a:lstStyle/>
        <a:p>
          <a:endParaRPr lang="ru-RU"/>
        </a:p>
      </dgm:t>
    </dgm:pt>
    <dgm:pt modelId="{29CAAFCB-26E5-40A9-AE1C-E8E49F03987C}" type="sibTrans" cxnId="{9D681CB7-5F5F-44D7-A9B5-8F6C8FA0D5F3}">
      <dgm:prSet/>
      <dgm:spPr/>
      <dgm:t>
        <a:bodyPr/>
        <a:lstStyle/>
        <a:p>
          <a:endParaRPr lang="ru-RU"/>
        </a:p>
      </dgm:t>
    </dgm:pt>
    <dgm:pt modelId="{DAE7B353-6338-448A-9DDC-ABD17E81ED12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Региональный государственный контроль (надзор) в сфере социального обслуживания, включая государственный контроль (надзор) за обеспечением доступности для инвалидов объектов социальной инфраструктуры и предоставляемых услуг</a:t>
          </a:r>
          <a:endParaRPr lang="ru-RU" sz="1600" dirty="0"/>
        </a:p>
      </dgm:t>
    </dgm:pt>
    <dgm:pt modelId="{C44444C3-92E1-40D8-89B7-A7900BE9E69C}" type="parTrans" cxnId="{1E773680-7877-43BC-B2E4-A398E31B70DC}">
      <dgm:prSet/>
      <dgm:spPr/>
      <dgm:t>
        <a:bodyPr/>
        <a:lstStyle/>
        <a:p>
          <a:endParaRPr lang="ru-RU"/>
        </a:p>
      </dgm:t>
    </dgm:pt>
    <dgm:pt modelId="{EBAC42F0-53E8-42E7-AF14-4D209DA086D4}" type="sibTrans" cxnId="{1E773680-7877-43BC-B2E4-A398E31B70DC}">
      <dgm:prSet/>
      <dgm:spPr/>
      <dgm:t>
        <a:bodyPr/>
        <a:lstStyle/>
        <a:p>
          <a:endParaRPr lang="ru-RU"/>
        </a:p>
      </dgm:t>
    </dgm:pt>
    <dgm:pt modelId="{906274BF-3693-4BE8-9CFF-7EAC4AD72082}">
      <dgm:prSet phldrT="[Текст]" phldr="1"/>
      <dgm:spPr/>
      <dgm:t>
        <a:bodyPr/>
        <a:lstStyle/>
        <a:p>
          <a:endParaRPr lang="ru-RU" dirty="0"/>
        </a:p>
      </dgm:t>
    </dgm:pt>
    <dgm:pt modelId="{FFFBC60A-FFEA-4920-82DA-4592774ED7CF}" type="parTrans" cxnId="{9AADC0AF-1321-498D-B432-E6B764D63F4F}">
      <dgm:prSet/>
      <dgm:spPr/>
      <dgm:t>
        <a:bodyPr/>
        <a:lstStyle/>
        <a:p>
          <a:endParaRPr lang="ru-RU"/>
        </a:p>
      </dgm:t>
    </dgm:pt>
    <dgm:pt modelId="{A769E9A7-2DAC-4718-8036-3B05DD739BD1}" type="sibTrans" cxnId="{9AADC0AF-1321-498D-B432-E6B764D63F4F}">
      <dgm:prSet/>
      <dgm:spPr/>
      <dgm:t>
        <a:bodyPr/>
        <a:lstStyle/>
        <a:p>
          <a:endParaRPr lang="ru-RU"/>
        </a:p>
      </dgm:t>
    </dgm:pt>
    <dgm:pt modelId="{D87D43F0-748B-4DEF-B570-9DDB148374F3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Региональный государственный контроль за соблюдением требований законодательства Российской Федерации в сфере организации отдыха и оздоровления детей </a:t>
          </a:r>
          <a:endParaRPr lang="ru-RU" sz="1600" dirty="0"/>
        </a:p>
      </dgm:t>
    </dgm:pt>
    <dgm:pt modelId="{B860CB13-0322-46CD-8B20-29693615B97D}" type="parTrans" cxnId="{FFA72456-CBD0-4B4F-86FB-C993ADA0843F}">
      <dgm:prSet/>
      <dgm:spPr/>
      <dgm:t>
        <a:bodyPr/>
        <a:lstStyle/>
        <a:p>
          <a:endParaRPr lang="ru-RU"/>
        </a:p>
      </dgm:t>
    </dgm:pt>
    <dgm:pt modelId="{C2B1EACD-D6E2-4D91-BAF8-D56AAF08565D}" type="sibTrans" cxnId="{FFA72456-CBD0-4B4F-86FB-C993ADA0843F}">
      <dgm:prSet/>
      <dgm:spPr/>
      <dgm:t>
        <a:bodyPr/>
        <a:lstStyle/>
        <a:p>
          <a:endParaRPr lang="ru-RU"/>
        </a:p>
      </dgm:t>
    </dgm:pt>
    <dgm:pt modelId="{9AE0DF40-902E-4DF1-9DDA-C835A6F3CDB2}">
      <dgm:prSet phldrT="[Текст]" phldr="1"/>
      <dgm:spPr/>
      <dgm:t>
        <a:bodyPr/>
        <a:lstStyle/>
        <a:p>
          <a:endParaRPr lang="ru-RU" dirty="0"/>
        </a:p>
      </dgm:t>
    </dgm:pt>
    <dgm:pt modelId="{C525A2E4-0871-4631-8BC3-1BE3949BEDB3}" type="sibTrans" cxnId="{63197A7D-C2C8-45EE-9181-F8DDFE8A9E66}">
      <dgm:prSet/>
      <dgm:spPr/>
      <dgm:t>
        <a:bodyPr/>
        <a:lstStyle/>
        <a:p>
          <a:endParaRPr lang="ru-RU"/>
        </a:p>
      </dgm:t>
    </dgm:pt>
    <dgm:pt modelId="{E89DCA28-FD83-4129-A6FC-E0B4092D4E03}" type="parTrans" cxnId="{63197A7D-C2C8-45EE-9181-F8DDFE8A9E66}">
      <dgm:prSet/>
      <dgm:spPr/>
      <dgm:t>
        <a:bodyPr/>
        <a:lstStyle/>
        <a:p>
          <a:endParaRPr lang="ru-RU"/>
        </a:p>
      </dgm:t>
    </dgm:pt>
    <dgm:pt modelId="{D6F2A0FC-9B52-47E6-987A-EED146141063}" type="pres">
      <dgm:prSet presAssocID="{00035607-8DA0-4F5D-92B9-51F395FE51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5E4B0-383A-4DB5-9115-E41CAECB86E9}" type="pres">
      <dgm:prSet presAssocID="{9AE0DF40-902E-4DF1-9DDA-C835A6F3CDB2}" presName="composite" presStyleCnt="0"/>
      <dgm:spPr/>
    </dgm:pt>
    <dgm:pt modelId="{8845FF9B-054C-48AF-9FFB-3F93F6024088}" type="pres">
      <dgm:prSet presAssocID="{9AE0DF40-902E-4DF1-9DDA-C835A6F3CDB2}" presName="parentText" presStyleLbl="alignNode1" presStyleIdx="0" presStyleCnt="3" custLinFactNeighborX="2842" custLinFactNeighborY="-5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9E1BE-B124-4292-9A68-B93432E53B26}" type="pres">
      <dgm:prSet presAssocID="{9AE0DF40-902E-4DF1-9DDA-C835A6F3CD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3FA2B-772F-49DB-905B-984A96D087F5}" type="pres">
      <dgm:prSet presAssocID="{C525A2E4-0871-4631-8BC3-1BE3949BEDB3}" presName="sp" presStyleCnt="0"/>
      <dgm:spPr/>
    </dgm:pt>
    <dgm:pt modelId="{D7DFD484-00DC-45CD-8E5B-B5366AE43D68}" type="pres">
      <dgm:prSet presAssocID="{0E64FA24-574F-4818-84FE-B24ADB99A250}" presName="composite" presStyleCnt="0"/>
      <dgm:spPr/>
    </dgm:pt>
    <dgm:pt modelId="{A3E75444-80B3-401B-8013-EEF9366D97FD}" type="pres">
      <dgm:prSet presAssocID="{0E64FA24-574F-4818-84FE-B24ADB99A2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00701-04BA-4CB1-9E25-AFDE06E1CBB6}" type="pres">
      <dgm:prSet presAssocID="{0E64FA24-574F-4818-84FE-B24ADB99A2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3B52C-14FA-4FC8-9A6B-5829CB5A4118}" type="pres">
      <dgm:prSet presAssocID="{29CAAFCB-26E5-40A9-AE1C-E8E49F03987C}" presName="sp" presStyleCnt="0"/>
      <dgm:spPr/>
    </dgm:pt>
    <dgm:pt modelId="{E0A54AE8-DF78-40D0-A39D-3880383CFFB7}" type="pres">
      <dgm:prSet presAssocID="{906274BF-3693-4BE8-9CFF-7EAC4AD72082}" presName="composite" presStyleCnt="0"/>
      <dgm:spPr/>
    </dgm:pt>
    <dgm:pt modelId="{AE33D7FE-B333-44D4-BA72-779DF9BAD6A5}" type="pres">
      <dgm:prSet presAssocID="{906274BF-3693-4BE8-9CFF-7EAC4AD720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FCFE5-F616-42A1-BBE8-414C445220A5}" type="pres">
      <dgm:prSet presAssocID="{906274BF-3693-4BE8-9CFF-7EAC4AD7208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D7FCD-F7D4-4F49-9F85-4E41947696E4}" type="presOf" srcId="{DAE7B353-6338-448A-9DDC-ABD17E81ED12}" destId="{95700701-04BA-4CB1-9E25-AFDE06E1CBB6}" srcOrd="0" destOrd="0" presId="urn:microsoft.com/office/officeart/2005/8/layout/chevron2"/>
    <dgm:cxn modelId="{D2DDA8E8-F41D-4E2D-A7A9-475D05651D33}" srcId="{9AE0DF40-902E-4DF1-9DDA-C835A6F3CDB2}" destId="{1B34740C-0C71-4D74-8FD4-387C7374CAF0}" srcOrd="0" destOrd="0" parTransId="{65EE2FD1-7670-4DB8-B914-522AADA422C6}" sibTransId="{CB72CBAD-6B41-4742-84FB-C555F4E79541}"/>
    <dgm:cxn modelId="{63197A7D-C2C8-45EE-9181-F8DDFE8A9E66}" srcId="{00035607-8DA0-4F5D-92B9-51F395FE5129}" destId="{9AE0DF40-902E-4DF1-9DDA-C835A6F3CDB2}" srcOrd="0" destOrd="0" parTransId="{E89DCA28-FD83-4129-A6FC-E0B4092D4E03}" sibTransId="{C525A2E4-0871-4631-8BC3-1BE3949BEDB3}"/>
    <dgm:cxn modelId="{3A2B888D-C588-4604-8FCF-895E2058E1BC}" type="presOf" srcId="{0E64FA24-574F-4818-84FE-B24ADB99A250}" destId="{A3E75444-80B3-401B-8013-EEF9366D97FD}" srcOrd="0" destOrd="0" presId="urn:microsoft.com/office/officeart/2005/8/layout/chevron2"/>
    <dgm:cxn modelId="{2AED5684-D408-41F2-B097-247E0E5FA766}" type="presOf" srcId="{906274BF-3693-4BE8-9CFF-7EAC4AD72082}" destId="{AE33D7FE-B333-44D4-BA72-779DF9BAD6A5}" srcOrd="0" destOrd="0" presId="urn:microsoft.com/office/officeart/2005/8/layout/chevron2"/>
    <dgm:cxn modelId="{FFA72456-CBD0-4B4F-86FB-C993ADA0843F}" srcId="{906274BF-3693-4BE8-9CFF-7EAC4AD72082}" destId="{D87D43F0-748B-4DEF-B570-9DDB148374F3}" srcOrd="0" destOrd="0" parTransId="{B860CB13-0322-46CD-8B20-29693615B97D}" sibTransId="{C2B1EACD-D6E2-4D91-BAF8-D56AAF08565D}"/>
    <dgm:cxn modelId="{9D681CB7-5F5F-44D7-A9B5-8F6C8FA0D5F3}" srcId="{00035607-8DA0-4F5D-92B9-51F395FE5129}" destId="{0E64FA24-574F-4818-84FE-B24ADB99A250}" srcOrd="1" destOrd="0" parTransId="{FF2B3F23-349B-403A-8BD8-758B18B24379}" sibTransId="{29CAAFCB-26E5-40A9-AE1C-E8E49F03987C}"/>
    <dgm:cxn modelId="{9AADC0AF-1321-498D-B432-E6B764D63F4F}" srcId="{00035607-8DA0-4F5D-92B9-51F395FE5129}" destId="{906274BF-3693-4BE8-9CFF-7EAC4AD72082}" srcOrd="2" destOrd="0" parTransId="{FFFBC60A-FFEA-4920-82DA-4592774ED7CF}" sibTransId="{A769E9A7-2DAC-4718-8036-3B05DD739BD1}"/>
    <dgm:cxn modelId="{F017F9F8-9392-422C-B36A-F958A4F7D688}" type="presOf" srcId="{1B34740C-0C71-4D74-8FD4-387C7374CAF0}" destId="{BC39E1BE-B124-4292-9A68-B93432E53B26}" srcOrd="0" destOrd="0" presId="urn:microsoft.com/office/officeart/2005/8/layout/chevron2"/>
    <dgm:cxn modelId="{9823E66B-663E-4C00-BE6C-D65302DF1E3B}" type="presOf" srcId="{D87D43F0-748B-4DEF-B570-9DDB148374F3}" destId="{31AFCFE5-F616-42A1-BBE8-414C445220A5}" srcOrd="0" destOrd="0" presId="urn:microsoft.com/office/officeart/2005/8/layout/chevron2"/>
    <dgm:cxn modelId="{662CFF44-ABEE-492F-AC6D-D16BE9805532}" type="presOf" srcId="{9AE0DF40-902E-4DF1-9DDA-C835A6F3CDB2}" destId="{8845FF9B-054C-48AF-9FFB-3F93F6024088}" srcOrd="0" destOrd="0" presId="urn:microsoft.com/office/officeart/2005/8/layout/chevron2"/>
    <dgm:cxn modelId="{1E773680-7877-43BC-B2E4-A398E31B70DC}" srcId="{0E64FA24-574F-4818-84FE-B24ADB99A250}" destId="{DAE7B353-6338-448A-9DDC-ABD17E81ED12}" srcOrd="0" destOrd="0" parTransId="{C44444C3-92E1-40D8-89B7-A7900BE9E69C}" sibTransId="{EBAC42F0-53E8-42E7-AF14-4D209DA086D4}"/>
    <dgm:cxn modelId="{76BA3253-989E-413C-9C5C-A97C714BE83C}" type="presOf" srcId="{00035607-8DA0-4F5D-92B9-51F395FE5129}" destId="{D6F2A0FC-9B52-47E6-987A-EED146141063}" srcOrd="0" destOrd="0" presId="urn:microsoft.com/office/officeart/2005/8/layout/chevron2"/>
    <dgm:cxn modelId="{FBD95371-77C0-4D69-B7B8-2628917CB4B9}" type="presParOf" srcId="{D6F2A0FC-9B52-47E6-987A-EED146141063}" destId="{45D5E4B0-383A-4DB5-9115-E41CAECB86E9}" srcOrd="0" destOrd="0" presId="urn:microsoft.com/office/officeart/2005/8/layout/chevron2"/>
    <dgm:cxn modelId="{B09E72EC-6E9D-4E6F-A9A0-87CECBE484EA}" type="presParOf" srcId="{45D5E4B0-383A-4DB5-9115-E41CAECB86E9}" destId="{8845FF9B-054C-48AF-9FFB-3F93F6024088}" srcOrd="0" destOrd="0" presId="urn:microsoft.com/office/officeart/2005/8/layout/chevron2"/>
    <dgm:cxn modelId="{F999BE14-8909-4EA4-A65F-B4A30E506983}" type="presParOf" srcId="{45D5E4B0-383A-4DB5-9115-E41CAECB86E9}" destId="{BC39E1BE-B124-4292-9A68-B93432E53B26}" srcOrd="1" destOrd="0" presId="urn:microsoft.com/office/officeart/2005/8/layout/chevron2"/>
    <dgm:cxn modelId="{E4205FE3-2D73-4AD6-99C4-B6C8427F384C}" type="presParOf" srcId="{D6F2A0FC-9B52-47E6-987A-EED146141063}" destId="{87D3FA2B-772F-49DB-905B-984A96D087F5}" srcOrd="1" destOrd="0" presId="urn:microsoft.com/office/officeart/2005/8/layout/chevron2"/>
    <dgm:cxn modelId="{2A9883E1-57A5-4F9D-924E-D2B44FEF2A46}" type="presParOf" srcId="{D6F2A0FC-9B52-47E6-987A-EED146141063}" destId="{D7DFD484-00DC-45CD-8E5B-B5366AE43D68}" srcOrd="2" destOrd="0" presId="urn:microsoft.com/office/officeart/2005/8/layout/chevron2"/>
    <dgm:cxn modelId="{2C01B14D-F9F9-4CB0-8D8D-4536CA5DAB29}" type="presParOf" srcId="{D7DFD484-00DC-45CD-8E5B-B5366AE43D68}" destId="{A3E75444-80B3-401B-8013-EEF9366D97FD}" srcOrd="0" destOrd="0" presId="urn:microsoft.com/office/officeart/2005/8/layout/chevron2"/>
    <dgm:cxn modelId="{DE6074D4-2277-4765-9875-8704D9B094A9}" type="presParOf" srcId="{D7DFD484-00DC-45CD-8E5B-B5366AE43D68}" destId="{95700701-04BA-4CB1-9E25-AFDE06E1CBB6}" srcOrd="1" destOrd="0" presId="urn:microsoft.com/office/officeart/2005/8/layout/chevron2"/>
    <dgm:cxn modelId="{4F7AE103-11E7-4C41-89A1-20E10ECACB8A}" type="presParOf" srcId="{D6F2A0FC-9B52-47E6-987A-EED146141063}" destId="{AB43B52C-14FA-4FC8-9A6B-5829CB5A4118}" srcOrd="3" destOrd="0" presId="urn:microsoft.com/office/officeart/2005/8/layout/chevron2"/>
    <dgm:cxn modelId="{990878BD-2E90-4150-ACEE-C423C1CCA735}" type="presParOf" srcId="{D6F2A0FC-9B52-47E6-987A-EED146141063}" destId="{E0A54AE8-DF78-40D0-A39D-3880383CFFB7}" srcOrd="4" destOrd="0" presId="urn:microsoft.com/office/officeart/2005/8/layout/chevron2"/>
    <dgm:cxn modelId="{51284021-BEEA-49DB-858E-2CCE0C5FE63C}" type="presParOf" srcId="{E0A54AE8-DF78-40D0-A39D-3880383CFFB7}" destId="{AE33D7FE-B333-44D4-BA72-779DF9BAD6A5}" srcOrd="0" destOrd="0" presId="urn:microsoft.com/office/officeart/2005/8/layout/chevron2"/>
    <dgm:cxn modelId="{4123AA1F-34BD-4A7F-9656-BC8B9E9C3128}" type="presParOf" srcId="{E0A54AE8-DF78-40D0-A39D-3880383CFFB7}" destId="{31AFCFE5-F616-42A1-BBE8-414C445220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10C8E-62F5-4DE2-81F7-EA34CAC6C3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3F5E4C-98B3-4E6C-B9F1-5A5D5C13681A}">
      <dgm:prSet phldrT="[Текст]" phldr="1"/>
      <dgm:spPr/>
      <dgm:t>
        <a:bodyPr/>
        <a:lstStyle/>
        <a:p>
          <a:endParaRPr lang="ru-RU" dirty="0"/>
        </a:p>
      </dgm:t>
    </dgm:pt>
    <dgm:pt modelId="{B6B54CA3-5CD4-43CF-981E-F1A8E5DBCE75}" type="parTrans" cxnId="{9B6C5E8C-77B8-4FBB-A327-4689F1988BEB}">
      <dgm:prSet/>
      <dgm:spPr/>
      <dgm:t>
        <a:bodyPr/>
        <a:lstStyle/>
        <a:p>
          <a:endParaRPr lang="ru-RU"/>
        </a:p>
      </dgm:t>
    </dgm:pt>
    <dgm:pt modelId="{E0E9627E-5E39-402C-9E29-0AF31C9AE7E8}" type="sibTrans" cxnId="{9B6C5E8C-77B8-4FBB-A327-4689F1988BEB}">
      <dgm:prSet/>
      <dgm:spPr/>
      <dgm:t>
        <a:bodyPr/>
        <a:lstStyle/>
        <a:p>
          <a:endParaRPr lang="ru-RU"/>
        </a:p>
      </dgm:t>
    </dgm:pt>
    <dgm:pt modelId="{13086177-A352-494B-A0DE-EA4B93850F50}">
      <dgm:prSet phldrT="[Текст]" custT="1"/>
      <dgm:spPr/>
      <dgm:t>
        <a:bodyPr/>
        <a:lstStyle/>
        <a:p>
          <a:pPr algn="just"/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Федеральным законом от 26 декабря 2008г. № 294-ФЗ 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</a:r>
          <a:endParaRPr lang="ru-RU" sz="1200" dirty="0"/>
        </a:p>
      </dgm:t>
    </dgm:pt>
    <dgm:pt modelId="{659CA08D-746E-43D0-B71F-B6F2A8C995AA}" type="parTrans" cxnId="{C460C959-8D99-40F2-BF7F-CD6D7BF7A493}">
      <dgm:prSet/>
      <dgm:spPr/>
      <dgm:t>
        <a:bodyPr/>
        <a:lstStyle/>
        <a:p>
          <a:endParaRPr lang="ru-RU"/>
        </a:p>
      </dgm:t>
    </dgm:pt>
    <dgm:pt modelId="{A5822A82-A54B-49C6-84F4-DB3E25DC4E26}" type="sibTrans" cxnId="{C460C959-8D99-40F2-BF7F-CD6D7BF7A493}">
      <dgm:prSet/>
      <dgm:spPr/>
      <dgm:t>
        <a:bodyPr/>
        <a:lstStyle/>
        <a:p>
          <a:endParaRPr lang="ru-RU"/>
        </a:p>
      </dgm:t>
    </dgm:pt>
    <dgm:pt modelId="{C9DD7C24-057E-428E-BBB9-9B6C302445A9}">
      <dgm:prSet phldrT="[Текст]" phldr="1"/>
      <dgm:spPr/>
      <dgm:t>
        <a:bodyPr/>
        <a:lstStyle/>
        <a:p>
          <a:endParaRPr lang="ru-RU" dirty="0"/>
        </a:p>
      </dgm:t>
    </dgm:pt>
    <dgm:pt modelId="{7C6C72C3-42D7-40F7-B945-25E95EA7A9C4}" type="parTrans" cxnId="{E101DA3C-5622-4F37-AA74-31AC0E4C4F39}">
      <dgm:prSet/>
      <dgm:spPr/>
      <dgm:t>
        <a:bodyPr/>
        <a:lstStyle/>
        <a:p>
          <a:endParaRPr lang="ru-RU"/>
        </a:p>
      </dgm:t>
    </dgm:pt>
    <dgm:pt modelId="{A23064B5-6D99-4E52-9CCF-021E73BCBFC7}" type="sibTrans" cxnId="{E101DA3C-5622-4F37-AA74-31AC0E4C4F39}">
      <dgm:prSet/>
      <dgm:spPr/>
      <dgm:t>
        <a:bodyPr/>
        <a:lstStyle/>
        <a:p>
          <a:endParaRPr lang="ru-RU"/>
        </a:p>
      </dgm:t>
    </dgm:pt>
    <dgm:pt modelId="{CC8EE35B-8C38-469B-941E-51EC00946038}">
      <dgm:prSet phldrT="[Текст]"/>
      <dgm:spPr/>
      <dgm:t>
        <a:bodyPr/>
        <a:lstStyle/>
        <a:p>
          <a:pPr algn="just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Вологодской области от 16 февраля 2015 года № 92 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перечня должностных лиц Департамента социальной защиты населения Вологодской области, уполномоченных на осуществление регионального государственного контроля (надзора) в сфере социального обслуживания»</a:t>
          </a:r>
          <a:endParaRPr lang="ru-RU" dirty="0"/>
        </a:p>
      </dgm:t>
    </dgm:pt>
    <dgm:pt modelId="{03D4565D-86D1-40AC-8261-C965152C0D67}" type="parTrans" cxnId="{5F9A4B27-4041-430C-9AD7-467AB2B4061E}">
      <dgm:prSet/>
      <dgm:spPr/>
      <dgm:t>
        <a:bodyPr/>
        <a:lstStyle/>
        <a:p>
          <a:endParaRPr lang="ru-RU"/>
        </a:p>
      </dgm:t>
    </dgm:pt>
    <dgm:pt modelId="{BC814E6C-A069-432E-B689-E0C3CB42BC06}" type="sibTrans" cxnId="{5F9A4B27-4041-430C-9AD7-467AB2B4061E}">
      <dgm:prSet/>
      <dgm:spPr/>
      <dgm:t>
        <a:bodyPr/>
        <a:lstStyle/>
        <a:p>
          <a:endParaRPr lang="ru-RU"/>
        </a:p>
      </dgm:t>
    </dgm:pt>
    <dgm:pt modelId="{3FA0D281-44E7-4E09-B401-26CD7A0A50F0}">
      <dgm:prSet phldrT="[Текст]"/>
      <dgm:spPr/>
      <dgm:t>
        <a:bodyPr/>
        <a:lstStyle/>
        <a:p>
          <a:pPr algn="just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Вологодской области от 29 октября 2014 года № 968 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порядка организации осуществления регионального государственного контроля (надзора) в сфере социального обслуживания»</a:t>
          </a:r>
          <a:endParaRPr lang="ru-RU" dirty="0"/>
        </a:p>
      </dgm:t>
    </dgm:pt>
    <dgm:pt modelId="{4D3B4CA6-2B42-4A23-85C5-2AB93150E71D}" type="parTrans" cxnId="{6BCABB58-C32B-4FD0-A147-9BD7485B37E4}">
      <dgm:prSet/>
      <dgm:spPr/>
      <dgm:t>
        <a:bodyPr/>
        <a:lstStyle/>
        <a:p>
          <a:endParaRPr lang="ru-RU"/>
        </a:p>
      </dgm:t>
    </dgm:pt>
    <dgm:pt modelId="{E92C8626-F4BE-45EB-8669-F3460A7831FC}" type="sibTrans" cxnId="{6BCABB58-C32B-4FD0-A147-9BD7485B37E4}">
      <dgm:prSet/>
      <dgm:spPr/>
      <dgm:t>
        <a:bodyPr/>
        <a:lstStyle/>
        <a:p>
          <a:endParaRPr lang="ru-RU"/>
        </a:p>
      </dgm:t>
    </dgm:pt>
    <dgm:pt modelId="{B4D0BB9D-6BFA-426E-AD5A-FAF5776564AA}">
      <dgm:prSet phldrT="[Текст]" phldr="1"/>
      <dgm:spPr/>
      <dgm:t>
        <a:bodyPr/>
        <a:lstStyle/>
        <a:p>
          <a:endParaRPr lang="ru-RU" dirty="0"/>
        </a:p>
      </dgm:t>
    </dgm:pt>
    <dgm:pt modelId="{7593DD7A-BE46-4084-8A27-27938CFA7A64}" type="parTrans" cxnId="{F09FD57D-73DF-4206-8806-23A5AB2F2A59}">
      <dgm:prSet/>
      <dgm:spPr/>
      <dgm:t>
        <a:bodyPr/>
        <a:lstStyle/>
        <a:p>
          <a:endParaRPr lang="ru-RU"/>
        </a:p>
      </dgm:t>
    </dgm:pt>
    <dgm:pt modelId="{3EBF9B9C-4AE0-4B57-B19D-9E06044B0072}" type="sibTrans" cxnId="{F09FD57D-73DF-4206-8806-23A5AB2F2A59}">
      <dgm:prSet/>
      <dgm:spPr/>
      <dgm:t>
        <a:bodyPr/>
        <a:lstStyle/>
        <a:p>
          <a:endParaRPr lang="ru-RU"/>
        </a:p>
      </dgm:t>
    </dgm:pt>
    <dgm:pt modelId="{E24F69CA-BE70-4D14-81F7-54FAA9533E50}">
      <dgm:prSet phldrT="[Текст]"/>
      <dgm:spPr/>
      <dgm:t>
        <a:bodyPr/>
        <a:lstStyle/>
        <a:p>
          <a:pPr algn="just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Приказом Департамента социальной защиты населения области от 30 августа 2017 г</a:t>
          </a:r>
          <a:r>
            <a:rPr lang="ru-RU" b="1" i="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ода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№ 1460 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административного регламента исполнения Департаментом социальной защиты населения Вологодской области государственной функции по осуществлению регионального государственного контроля (надзора) в сфере социального обслуживания»</a:t>
          </a:r>
          <a:endParaRPr lang="ru-RU" dirty="0"/>
        </a:p>
      </dgm:t>
    </dgm:pt>
    <dgm:pt modelId="{F0DEBEEC-9A6C-4BE2-A12E-AAE07B4D58A0}" type="parTrans" cxnId="{D41CEF03-38BE-43E9-A3D2-4294AF1BEDE3}">
      <dgm:prSet/>
      <dgm:spPr/>
      <dgm:t>
        <a:bodyPr/>
        <a:lstStyle/>
        <a:p>
          <a:endParaRPr lang="ru-RU"/>
        </a:p>
      </dgm:t>
    </dgm:pt>
    <dgm:pt modelId="{81FD943F-F527-4B72-956D-F54E2D814D87}" type="sibTrans" cxnId="{D41CEF03-38BE-43E9-A3D2-4294AF1BEDE3}">
      <dgm:prSet/>
      <dgm:spPr/>
      <dgm:t>
        <a:bodyPr/>
        <a:lstStyle/>
        <a:p>
          <a:endParaRPr lang="ru-RU"/>
        </a:p>
      </dgm:t>
    </dgm:pt>
    <dgm:pt modelId="{77C19EA2-6BE9-4934-A4C9-F666ECC9573F}">
      <dgm:prSet phldrT="[Текст]"/>
      <dgm:spPr/>
      <dgm:t>
        <a:bodyPr/>
        <a:lstStyle/>
        <a:p>
          <a:pPr algn="just"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Вологодской области от 31 октября 2016 года № 963 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установлении перечня видов регионального государственного контроля (надзора) и органов исполнительной государственной власти области, уполномоченных на их осуществление, порядка его ведения»</a:t>
          </a:r>
          <a:endParaRPr lang="ru-RU" dirty="0"/>
        </a:p>
      </dgm:t>
    </dgm:pt>
    <dgm:pt modelId="{9389A0A7-8E0D-4AE7-879B-9B6A7631E396}" type="parTrans" cxnId="{E36B20A2-1346-49EF-80E9-5CD1F4768F03}">
      <dgm:prSet/>
      <dgm:spPr/>
      <dgm:t>
        <a:bodyPr/>
        <a:lstStyle/>
        <a:p>
          <a:endParaRPr lang="ru-RU"/>
        </a:p>
      </dgm:t>
    </dgm:pt>
    <dgm:pt modelId="{A3999CE3-27BF-4F87-BCB2-6B2CEFE8F885}" type="sibTrans" cxnId="{E36B20A2-1346-49EF-80E9-5CD1F4768F03}">
      <dgm:prSet/>
      <dgm:spPr/>
      <dgm:t>
        <a:bodyPr/>
        <a:lstStyle/>
        <a:p>
          <a:endParaRPr lang="ru-RU"/>
        </a:p>
      </dgm:t>
    </dgm:pt>
    <dgm:pt modelId="{D75E35CD-58DF-43AB-858F-66C991F1F23D}" type="pres">
      <dgm:prSet presAssocID="{D7010C8E-62F5-4DE2-81F7-EA34CAC6C3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4B8F5-56BC-469B-A755-A16E9485DC19}" type="pres">
      <dgm:prSet presAssocID="{803F5E4C-98B3-4E6C-B9F1-5A5D5C13681A}" presName="linNode" presStyleCnt="0"/>
      <dgm:spPr/>
    </dgm:pt>
    <dgm:pt modelId="{FAB01B88-A070-4654-A793-E88E5B35E6CA}" type="pres">
      <dgm:prSet presAssocID="{803F5E4C-98B3-4E6C-B9F1-5A5D5C13681A}" presName="parentText" presStyleLbl="node1" presStyleIdx="0" presStyleCnt="3" custScaleX="23639" custScaleY="44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49E64-6375-448B-84AD-EB7DC74CC381}" type="pres">
      <dgm:prSet presAssocID="{803F5E4C-98B3-4E6C-B9F1-5A5D5C13681A}" presName="descendantText" presStyleLbl="alignAccFollowNode1" presStyleIdx="0" presStyleCnt="3" custScaleX="186283" custScaleY="55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3D163-6A68-4F74-9B48-705070CFBCD6}" type="pres">
      <dgm:prSet presAssocID="{E0E9627E-5E39-402C-9E29-0AF31C9AE7E8}" presName="sp" presStyleCnt="0"/>
      <dgm:spPr/>
    </dgm:pt>
    <dgm:pt modelId="{5691DA0C-F34F-4902-AD5C-CE6F3E2E6037}" type="pres">
      <dgm:prSet presAssocID="{C9DD7C24-057E-428E-BBB9-9B6C302445A9}" presName="linNode" presStyleCnt="0"/>
      <dgm:spPr/>
    </dgm:pt>
    <dgm:pt modelId="{48C021FA-4EA2-4E00-9249-00C282FF474C}" type="pres">
      <dgm:prSet presAssocID="{C9DD7C24-057E-428E-BBB9-9B6C302445A9}" presName="parentText" presStyleLbl="node1" presStyleIdx="1" presStyleCnt="3" custScaleX="264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88466-5EA9-446D-8BEE-7CE13D97907D}" type="pres">
      <dgm:prSet presAssocID="{C9DD7C24-057E-428E-BBB9-9B6C302445A9}" presName="descendantText" presStyleLbl="alignAccFollowNode1" presStyleIdx="1" presStyleCnt="3" custScaleX="195692" custScaleY="12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3FFE5-CAC1-45AA-AA4C-546FD43137DA}" type="pres">
      <dgm:prSet presAssocID="{A23064B5-6D99-4E52-9CCF-021E73BCBFC7}" presName="sp" presStyleCnt="0"/>
      <dgm:spPr/>
    </dgm:pt>
    <dgm:pt modelId="{93A50AC1-42F8-497A-81EE-E0C76AF730C8}" type="pres">
      <dgm:prSet presAssocID="{B4D0BB9D-6BFA-426E-AD5A-FAF5776564AA}" presName="linNode" presStyleCnt="0"/>
      <dgm:spPr/>
    </dgm:pt>
    <dgm:pt modelId="{445DE727-A1C7-4E71-B214-312F662023E0}" type="pres">
      <dgm:prSet presAssocID="{B4D0BB9D-6BFA-426E-AD5A-FAF5776564AA}" presName="parentText" presStyleLbl="node1" presStyleIdx="2" presStyleCnt="3" custScaleX="30116" custScaleY="50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E1A4B-52E8-4F91-8682-A209B7F87DC7}" type="pres">
      <dgm:prSet presAssocID="{B4D0BB9D-6BFA-426E-AD5A-FAF5776564AA}" presName="descendantText" presStyleLbl="alignAccFollowNode1" presStyleIdx="2" presStyleCnt="3" custScaleX="205764" custScaleY="6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B20A2-1346-49EF-80E9-5CD1F4768F03}" srcId="{C9DD7C24-057E-428E-BBB9-9B6C302445A9}" destId="{77C19EA2-6BE9-4934-A4C9-F666ECC9573F}" srcOrd="2" destOrd="0" parTransId="{9389A0A7-8E0D-4AE7-879B-9B6A7631E396}" sibTransId="{A3999CE3-27BF-4F87-BCB2-6B2CEFE8F885}"/>
    <dgm:cxn modelId="{B1E17C4E-13DE-46ED-ADFD-8C25FCBD707A}" type="presOf" srcId="{77C19EA2-6BE9-4934-A4C9-F666ECC9573F}" destId="{7B088466-5EA9-446D-8BEE-7CE13D97907D}" srcOrd="0" destOrd="2" presId="urn:microsoft.com/office/officeart/2005/8/layout/vList5"/>
    <dgm:cxn modelId="{5F9A4B27-4041-430C-9AD7-467AB2B4061E}" srcId="{C9DD7C24-057E-428E-BBB9-9B6C302445A9}" destId="{CC8EE35B-8C38-469B-941E-51EC00946038}" srcOrd="0" destOrd="0" parTransId="{03D4565D-86D1-40AC-8261-C965152C0D67}" sibTransId="{BC814E6C-A069-432E-B689-E0C3CB42BC06}"/>
    <dgm:cxn modelId="{4F9CBA28-A60C-4F76-A328-B0A269A5A4E9}" type="presOf" srcId="{803F5E4C-98B3-4E6C-B9F1-5A5D5C13681A}" destId="{FAB01B88-A070-4654-A793-E88E5B35E6CA}" srcOrd="0" destOrd="0" presId="urn:microsoft.com/office/officeart/2005/8/layout/vList5"/>
    <dgm:cxn modelId="{9B6C5E8C-77B8-4FBB-A327-4689F1988BEB}" srcId="{D7010C8E-62F5-4DE2-81F7-EA34CAC6C370}" destId="{803F5E4C-98B3-4E6C-B9F1-5A5D5C13681A}" srcOrd="0" destOrd="0" parTransId="{B6B54CA3-5CD4-43CF-981E-F1A8E5DBCE75}" sibTransId="{E0E9627E-5E39-402C-9E29-0AF31C9AE7E8}"/>
    <dgm:cxn modelId="{D41CEF03-38BE-43E9-A3D2-4294AF1BEDE3}" srcId="{B4D0BB9D-6BFA-426E-AD5A-FAF5776564AA}" destId="{E24F69CA-BE70-4D14-81F7-54FAA9533E50}" srcOrd="0" destOrd="0" parTransId="{F0DEBEEC-9A6C-4BE2-A12E-AAE07B4D58A0}" sibTransId="{81FD943F-F527-4B72-956D-F54E2D814D87}"/>
    <dgm:cxn modelId="{75DD2732-AA39-447F-821A-B3C785481264}" type="presOf" srcId="{D7010C8E-62F5-4DE2-81F7-EA34CAC6C370}" destId="{D75E35CD-58DF-43AB-858F-66C991F1F23D}" srcOrd="0" destOrd="0" presId="urn:microsoft.com/office/officeart/2005/8/layout/vList5"/>
    <dgm:cxn modelId="{F09FD57D-73DF-4206-8806-23A5AB2F2A59}" srcId="{D7010C8E-62F5-4DE2-81F7-EA34CAC6C370}" destId="{B4D0BB9D-6BFA-426E-AD5A-FAF5776564AA}" srcOrd="2" destOrd="0" parTransId="{7593DD7A-BE46-4084-8A27-27938CFA7A64}" sibTransId="{3EBF9B9C-4AE0-4B57-B19D-9E06044B0072}"/>
    <dgm:cxn modelId="{C460C959-8D99-40F2-BF7F-CD6D7BF7A493}" srcId="{803F5E4C-98B3-4E6C-B9F1-5A5D5C13681A}" destId="{13086177-A352-494B-A0DE-EA4B93850F50}" srcOrd="0" destOrd="0" parTransId="{659CA08D-746E-43D0-B71F-B6F2A8C995AA}" sibTransId="{A5822A82-A54B-49C6-84F4-DB3E25DC4E26}"/>
    <dgm:cxn modelId="{6BCABB58-C32B-4FD0-A147-9BD7485B37E4}" srcId="{C9DD7C24-057E-428E-BBB9-9B6C302445A9}" destId="{3FA0D281-44E7-4E09-B401-26CD7A0A50F0}" srcOrd="1" destOrd="0" parTransId="{4D3B4CA6-2B42-4A23-85C5-2AB93150E71D}" sibTransId="{E92C8626-F4BE-45EB-8669-F3460A7831FC}"/>
    <dgm:cxn modelId="{A5FEBD08-8713-4DF5-A03C-424F5BF3DA15}" type="presOf" srcId="{13086177-A352-494B-A0DE-EA4B93850F50}" destId="{45149E64-6375-448B-84AD-EB7DC74CC381}" srcOrd="0" destOrd="0" presId="urn:microsoft.com/office/officeart/2005/8/layout/vList5"/>
    <dgm:cxn modelId="{6982414E-6CCC-4AEC-9020-50A20B2789DA}" type="presOf" srcId="{E24F69CA-BE70-4D14-81F7-54FAA9533E50}" destId="{2FDE1A4B-52E8-4F91-8682-A209B7F87DC7}" srcOrd="0" destOrd="0" presId="urn:microsoft.com/office/officeart/2005/8/layout/vList5"/>
    <dgm:cxn modelId="{E101DA3C-5622-4F37-AA74-31AC0E4C4F39}" srcId="{D7010C8E-62F5-4DE2-81F7-EA34CAC6C370}" destId="{C9DD7C24-057E-428E-BBB9-9B6C302445A9}" srcOrd="1" destOrd="0" parTransId="{7C6C72C3-42D7-40F7-B945-25E95EA7A9C4}" sibTransId="{A23064B5-6D99-4E52-9CCF-021E73BCBFC7}"/>
    <dgm:cxn modelId="{92BE5250-A79C-433E-B8CA-E14A3F6D82DE}" type="presOf" srcId="{3FA0D281-44E7-4E09-B401-26CD7A0A50F0}" destId="{7B088466-5EA9-446D-8BEE-7CE13D97907D}" srcOrd="0" destOrd="1" presId="urn:microsoft.com/office/officeart/2005/8/layout/vList5"/>
    <dgm:cxn modelId="{FDEA3BA2-472B-448A-A755-DB0ECC315BBE}" type="presOf" srcId="{CC8EE35B-8C38-469B-941E-51EC00946038}" destId="{7B088466-5EA9-446D-8BEE-7CE13D97907D}" srcOrd="0" destOrd="0" presId="urn:microsoft.com/office/officeart/2005/8/layout/vList5"/>
    <dgm:cxn modelId="{F9FD1699-38CD-4F8C-9836-3AA2A263493C}" type="presOf" srcId="{C9DD7C24-057E-428E-BBB9-9B6C302445A9}" destId="{48C021FA-4EA2-4E00-9249-00C282FF474C}" srcOrd="0" destOrd="0" presId="urn:microsoft.com/office/officeart/2005/8/layout/vList5"/>
    <dgm:cxn modelId="{F43AFD6F-DE70-496F-A38E-A557465EFC42}" type="presOf" srcId="{B4D0BB9D-6BFA-426E-AD5A-FAF5776564AA}" destId="{445DE727-A1C7-4E71-B214-312F662023E0}" srcOrd="0" destOrd="0" presId="urn:microsoft.com/office/officeart/2005/8/layout/vList5"/>
    <dgm:cxn modelId="{05372A8A-03CE-4C01-81F2-2BAEBE8B21C2}" type="presParOf" srcId="{D75E35CD-58DF-43AB-858F-66C991F1F23D}" destId="{5864B8F5-56BC-469B-A755-A16E9485DC19}" srcOrd="0" destOrd="0" presId="urn:microsoft.com/office/officeart/2005/8/layout/vList5"/>
    <dgm:cxn modelId="{62265E8E-5615-4A2E-BCCE-1A7D4D836790}" type="presParOf" srcId="{5864B8F5-56BC-469B-A755-A16E9485DC19}" destId="{FAB01B88-A070-4654-A793-E88E5B35E6CA}" srcOrd="0" destOrd="0" presId="urn:microsoft.com/office/officeart/2005/8/layout/vList5"/>
    <dgm:cxn modelId="{228DDB09-5ED5-47F8-9E8B-9789CA22FFDB}" type="presParOf" srcId="{5864B8F5-56BC-469B-A755-A16E9485DC19}" destId="{45149E64-6375-448B-84AD-EB7DC74CC381}" srcOrd="1" destOrd="0" presId="urn:microsoft.com/office/officeart/2005/8/layout/vList5"/>
    <dgm:cxn modelId="{C2416E33-4180-44D7-9FD7-9521A62D3880}" type="presParOf" srcId="{D75E35CD-58DF-43AB-858F-66C991F1F23D}" destId="{8953D163-6A68-4F74-9B48-705070CFBCD6}" srcOrd="1" destOrd="0" presId="urn:microsoft.com/office/officeart/2005/8/layout/vList5"/>
    <dgm:cxn modelId="{1E5D4333-A686-42F6-A24B-592E23053AD7}" type="presParOf" srcId="{D75E35CD-58DF-43AB-858F-66C991F1F23D}" destId="{5691DA0C-F34F-4902-AD5C-CE6F3E2E6037}" srcOrd="2" destOrd="0" presId="urn:microsoft.com/office/officeart/2005/8/layout/vList5"/>
    <dgm:cxn modelId="{1C7D1D0F-359E-4EB0-939F-11536A129261}" type="presParOf" srcId="{5691DA0C-F34F-4902-AD5C-CE6F3E2E6037}" destId="{48C021FA-4EA2-4E00-9249-00C282FF474C}" srcOrd="0" destOrd="0" presId="urn:microsoft.com/office/officeart/2005/8/layout/vList5"/>
    <dgm:cxn modelId="{09DF61E6-2B58-4D7C-AD14-2BE8B2059BE3}" type="presParOf" srcId="{5691DA0C-F34F-4902-AD5C-CE6F3E2E6037}" destId="{7B088466-5EA9-446D-8BEE-7CE13D97907D}" srcOrd="1" destOrd="0" presId="urn:microsoft.com/office/officeart/2005/8/layout/vList5"/>
    <dgm:cxn modelId="{99305608-92DC-41E4-BA6F-2BBF3CF7B319}" type="presParOf" srcId="{D75E35CD-58DF-43AB-858F-66C991F1F23D}" destId="{8603FFE5-CAC1-45AA-AA4C-546FD43137DA}" srcOrd="3" destOrd="0" presId="urn:microsoft.com/office/officeart/2005/8/layout/vList5"/>
    <dgm:cxn modelId="{547033C8-53F8-42D4-AF61-364F9A0BDC77}" type="presParOf" srcId="{D75E35CD-58DF-43AB-858F-66C991F1F23D}" destId="{93A50AC1-42F8-497A-81EE-E0C76AF730C8}" srcOrd="4" destOrd="0" presId="urn:microsoft.com/office/officeart/2005/8/layout/vList5"/>
    <dgm:cxn modelId="{19291ADC-BA3D-4438-BB51-6BD3C65CC7A3}" type="presParOf" srcId="{93A50AC1-42F8-497A-81EE-E0C76AF730C8}" destId="{445DE727-A1C7-4E71-B214-312F662023E0}" srcOrd="0" destOrd="0" presId="urn:microsoft.com/office/officeart/2005/8/layout/vList5"/>
    <dgm:cxn modelId="{86FF48FA-4FAA-4A71-ABCB-3D675BC8ABE8}" type="presParOf" srcId="{93A50AC1-42F8-497A-81EE-E0C76AF730C8}" destId="{2FDE1A4B-52E8-4F91-8682-A209B7F87D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85072-6749-410B-91C6-3B1BCAD065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4A61A-A62A-4523-9129-ECBED1C68E33}">
      <dgm:prSet phldrT="[Текст]" phldr="1"/>
      <dgm:spPr/>
      <dgm:t>
        <a:bodyPr/>
        <a:lstStyle/>
        <a:p>
          <a:endParaRPr lang="ru-RU" dirty="0"/>
        </a:p>
      </dgm:t>
    </dgm:pt>
    <dgm:pt modelId="{840DBFCC-2CFC-465B-8887-7E06A3992B32}" type="parTrans" cxnId="{66803072-C48D-48C0-8F82-F17CDF532A35}">
      <dgm:prSet/>
      <dgm:spPr/>
      <dgm:t>
        <a:bodyPr/>
        <a:lstStyle/>
        <a:p>
          <a:endParaRPr lang="ru-RU"/>
        </a:p>
      </dgm:t>
    </dgm:pt>
    <dgm:pt modelId="{074D978B-0067-49C1-B68C-7B0C840D40BD}" type="sibTrans" cxnId="{66803072-C48D-48C0-8F82-F17CDF532A35}">
      <dgm:prSet/>
      <dgm:spPr/>
      <dgm:t>
        <a:bodyPr/>
        <a:lstStyle/>
        <a:p>
          <a:endParaRPr lang="ru-RU"/>
        </a:p>
      </dgm:t>
    </dgm:pt>
    <dgm:pt modelId="{DC088620-424A-4703-BDBE-1F364067D8DD}">
      <dgm:prSet phldrT="[Текст]" custT="1"/>
      <dgm:spPr/>
      <dgm:t>
        <a:bodyPr/>
        <a:lstStyle/>
        <a:p>
          <a:pPr algn="just" rtl="0"/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федеральным законом от 26 декабря 2008г. № 294-ФЗ 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контроля»;</a:t>
          </a:r>
          <a:endParaRPr lang="ru-RU" sz="1200" b="1" i="0" dirty="0">
            <a:solidFill>
              <a:srgbClr val="002060"/>
            </a:solidFill>
          </a:endParaRPr>
        </a:p>
      </dgm:t>
    </dgm:pt>
    <dgm:pt modelId="{2E330608-C806-4D52-BBDB-839F64BD6341}" type="parTrans" cxnId="{846808D2-F463-42D1-97CC-3C224F269B0C}">
      <dgm:prSet/>
      <dgm:spPr/>
      <dgm:t>
        <a:bodyPr/>
        <a:lstStyle/>
        <a:p>
          <a:endParaRPr lang="ru-RU"/>
        </a:p>
      </dgm:t>
    </dgm:pt>
    <dgm:pt modelId="{7264492B-E05B-493F-88D3-FF28595B001C}" type="sibTrans" cxnId="{846808D2-F463-42D1-97CC-3C224F269B0C}">
      <dgm:prSet/>
      <dgm:spPr/>
      <dgm:t>
        <a:bodyPr/>
        <a:lstStyle/>
        <a:p>
          <a:endParaRPr lang="ru-RU"/>
        </a:p>
      </dgm:t>
    </dgm:pt>
    <dgm:pt modelId="{B035D4BB-7046-4D29-814B-9914048F84EC}">
      <dgm:prSet phldrT="[Текст]" phldr="1"/>
      <dgm:spPr/>
      <dgm:t>
        <a:bodyPr/>
        <a:lstStyle/>
        <a:p>
          <a:endParaRPr lang="ru-RU" dirty="0"/>
        </a:p>
      </dgm:t>
    </dgm:pt>
    <dgm:pt modelId="{AE42E04E-F256-43DF-8678-DEB0150E7BC0}" type="parTrans" cxnId="{E9AE7180-AB83-436F-9C73-380805516859}">
      <dgm:prSet/>
      <dgm:spPr/>
      <dgm:t>
        <a:bodyPr/>
        <a:lstStyle/>
        <a:p>
          <a:endParaRPr lang="ru-RU"/>
        </a:p>
      </dgm:t>
    </dgm:pt>
    <dgm:pt modelId="{59CE757B-EE36-4A80-8697-C4FB4460DEB2}" type="sibTrans" cxnId="{E9AE7180-AB83-436F-9C73-380805516859}">
      <dgm:prSet/>
      <dgm:spPr/>
      <dgm:t>
        <a:bodyPr/>
        <a:lstStyle/>
        <a:p>
          <a:endParaRPr lang="ru-RU"/>
        </a:p>
      </dgm:t>
    </dgm:pt>
    <dgm:pt modelId="{EB6EE4F7-D834-4B61-BF1C-A93144248B28}">
      <dgm:prSet phldrT="[Текст]" custT="1"/>
      <dgm:spPr/>
      <dgm:t>
        <a:bodyPr/>
        <a:lstStyle/>
        <a:p>
          <a:pPr algn="just"/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Вологодской области от 31 октября 2016 года № 963 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установлении перечня видов регионального государственного контроля (надзора) и органов исполнительной государственной власти области, уполномоченных на их осуществление, порядка его ведения»;</a:t>
          </a:r>
          <a:endParaRPr lang="ru-RU" sz="1200" b="1" i="0" dirty="0">
            <a:solidFill>
              <a:srgbClr val="002060"/>
            </a:solidFill>
          </a:endParaRPr>
        </a:p>
      </dgm:t>
    </dgm:pt>
    <dgm:pt modelId="{56A613F5-4E91-4064-9369-AE7B651B5334}" type="parTrans" cxnId="{E9699A82-5A79-401A-B920-4525FF1FDF59}">
      <dgm:prSet/>
      <dgm:spPr/>
      <dgm:t>
        <a:bodyPr/>
        <a:lstStyle/>
        <a:p>
          <a:endParaRPr lang="ru-RU"/>
        </a:p>
      </dgm:t>
    </dgm:pt>
    <dgm:pt modelId="{1854825E-3032-456C-A7D9-A75F6DED1798}" type="sibTrans" cxnId="{E9699A82-5A79-401A-B920-4525FF1FDF59}">
      <dgm:prSet/>
      <dgm:spPr/>
      <dgm:t>
        <a:bodyPr/>
        <a:lstStyle/>
        <a:p>
          <a:endParaRPr lang="ru-RU"/>
        </a:p>
      </dgm:t>
    </dgm:pt>
    <dgm:pt modelId="{308CEE12-1465-4095-AF4E-6D7A15B9C160}">
      <dgm:prSet phldrT="[Текст]" custT="1"/>
      <dgm:spPr/>
      <dgm:t>
        <a:bodyPr/>
        <a:lstStyle/>
        <a:p>
          <a:pPr algn="just"/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области от 17 июля 2017 года № 645 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порядка организации и осуществления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детей»;</a:t>
          </a:r>
          <a:endParaRPr lang="ru-RU" sz="1200" b="1" i="0" dirty="0">
            <a:solidFill>
              <a:srgbClr val="002060"/>
            </a:solidFill>
          </a:endParaRPr>
        </a:p>
      </dgm:t>
    </dgm:pt>
    <dgm:pt modelId="{7AF0FB97-FEC9-47D2-A9FE-B9094D778052}" type="parTrans" cxnId="{3D31A1E8-83EE-449C-87C3-BDAF1DBCA737}">
      <dgm:prSet/>
      <dgm:spPr/>
      <dgm:t>
        <a:bodyPr/>
        <a:lstStyle/>
        <a:p>
          <a:endParaRPr lang="ru-RU"/>
        </a:p>
      </dgm:t>
    </dgm:pt>
    <dgm:pt modelId="{3E673FA6-D72E-4FC7-91E4-874AB51E41AE}" type="sibTrans" cxnId="{3D31A1E8-83EE-449C-87C3-BDAF1DBCA737}">
      <dgm:prSet/>
      <dgm:spPr/>
      <dgm:t>
        <a:bodyPr/>
        <a:lstStyle/>
        <a:p>
          <a:endParaRPr lang="ru-RU"/>
        </a:p>
      </dgm:t>
    </dgm:pt>
    <dgm:pt modelId="{5C96540C-9493-404F-B3B8-81FBC4658986}">
      <dgm:prSet phldrT="[Текст]" phldr="1"/>
      <dgm:spPr/>
      <dgm:t>
        <a:bodyPr/>
        <a:lstStyle/>
        <a:p>
          <a:endParaRPr lang="ru-RU" dirty="0"/>
        </a:p>
      </dgm:t>
    </dgm:pt>
    <dgm:pt modelId="{1FEE5D7A-93B5-44C8-A2E9-0F3BF0685860}" type="parTrans" cxnId="{29C39774-F488-4D63-B875-E23A44FD7282}">
      <dgm:prSet/>
      <dgm:spPr/>
      <dgm:t>
        <a:bodyPr/>
        <a:lstStyle/>
        <a:p>
          <a:endParaRPr lang="ru-RU"/>
        </a:p>
      </dgm:t>
    </dgm:pt>
    <dgm:pt modelId="{0229C786-E886-419C-AAF5-B6675CCF52D1}" type="sibTrans" cxnId="{29C39774-F488-4D63-B875-E23A44FD7282}">
      <dgm:prSet/>
      <dgm:spPr/>
      <dgm:t>
        <a:bodyPr/>
        <a:lstStyle/>
        <a:p>
          <a:endParaRPr lang="ru-RU"/>
        </a:p>
      </dgm:t>
    </dgm:pt>
    <dgm:pt modelId="{A9C94854-EB38-454F-B7B9-40E2B081B715}">
      <dgm:prSet phldrT="[Текст]"/>
      <dgm:spPr/>
      <dgm:t>
        <a:bodyPr/>
        <a:lstStyle/>
        <a:p>
          <a:pPr algn="just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приказом Департамента социальной защиты населения области от 19 марта 2018 года № 386 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административного Регламента исполнения государственной функции по осуществлению регионального государственного контроля за соблюдением требований законодательства в сфере организации отдыха и оздоровления детей».</a:t>
          </a:r>
          <a:endParaRPr lang="ru-RU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83EB-A29D-4DE3-A9CE-6AADA1FF3BF3}" type="parTrans" cxnId="{E669B69B-F052-4B59-81E6-38A77FDFC9D5}">
      <dgm:prSet/>
      <dgm:spPr/>
      <dgm:t>
        <a:bodyPr/>
        <a:lstStyle/>
        <a:p>
          <a:endParaRPr lang="ru-RU"/>
        </a:p>
      </dgm:t>
    </dgm:pt>
    <dgm:pt modelId="{84D8CB76-1882-431D-86A9-694F30917EDB}" type="sibTrans" cxnId="{E669B69B-F052-4B59-81E6-38A77FDFC9D5}">
      <dgm:prSet/>
      <dgm:spPr/>
      <dgm:t>
        <a:bodyPr/>
        <a:lstStyle/>
        <a:p>
          <a:endParaRPr lang="ru-RU"/>
        </a:p>
      </dgm:t>
    </dgm:pt>
    <dgm:pt modelId="{632C28E8-93D7-425A-9881-7422D50DB214}">
      <dgm:prSet phldrT="[Текст]" custT="1"/>
      <dgm:spPr/>
      <dgm:t>
        <a:bodyPr/>
        <a:lstStyle/>
        <a:p>
          <a:pPr algn="just"/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области от 17 июля 2017 года № 652 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перечня должностных лиц Департамента социальной защиты населения Вологодской области, уполномоченных на осуществление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детей»;</a:t>
          </a:r>
          <a:endParaRPr lang="ru-RU" sz="1200" b="1" i="0" dirty="0">
            <a:solidFill>
              <a:srgbClr val="002060"/>
            </a:solidFill>
          </a:endParaRPr>
        </a:p>
      </dgm:t>
    </dgm:pt>
    <dgm:pt modelId="{FC2EF7BB-9DF8-4B90-9BB5-689DBD15B144}" type="parTrans" cxnId="{D9476939-8DD7-4D91-A820-56E1A601A31E}">
      <dgm:prSet/>
      <dgm:spPr/>
      <dgm:t>
        <a:bodyPr/>
        <a:lstStyle/>
        <a:p>
          <a:endParaRPr lang="ru-RU"/>
        </a:p>
      </dgm:t>
    </dgm:pt>
    <dgm:pt modelId="{7F959CB4-5D89-475A-A532-2D2AFCCC77ED}" type="sibTrans" cxnId="{D9476939-8DD7-4D91-A820-56E1A601A31E}">
      <dgm:prSet/>
      <dgm:spPr/>
      <dgm:t>
        <a:bodyPr/>
        <a:lstStyle/>
        <a:p>
          <a:endParaRPr lang="ru-RU"/>
        </a:p>
      </dgm:t>
    </dgm:pt>
    <dgm:pt modelId="{502BCCA6-E02C-4A69-B39A-89C7D8FDBE46}" type="pres">
      <dgm:prSet presAssocID="{F5385072-6749-410B-91C6-3B1BCAD065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A80D8-0B2F-4945-BC55-610FF287A2C9}" type="pres">
      <dgm:prSet presAssocID="{8044A61A-A62A-4523-9129-ECBED1C68E33}" presName="linNode" presStyleCnt="0"/>
      <dgm:spPr/>
    </dgm:pt>
    <dgm:pt modelId="{880EE362-B7D1-43FC-847C-A02C112A6394}" type="pres">
      <dgm:prSet presAssocID="{8044A61A-A62A-4523-9129-ECBED1C68E33}" presName="parentText" presStyleLbl="node1" presStyleIdx="0" presStyleCnt="3" custScaleX="22054" custScaleY="443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017C6-2A6C-487D-B79D-3A9F9AC2971A}" type="pres">
      <dgm:prSet presAssocID="{8044A61A-A62A-4523-9129-ECBED1C68E33}" presName="descendantText" presStyleLbl="alignAccFollowNode1" presStyleIdx="0" presStyleCnt="3" custScaleX="169000" custScaleY="4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FD5CE-FA77-468D-8562-328DBEC4745A}" type="pres">
      <dgm:prSet presAssocID="{074D978B-0067-49C1-B68C-7B0C840D40BD}" presName="sp" presStyleCnt="0"/>
      <dgm:spPr/>
    </dgm:pt>
    <dgm:pt modelId="{DBEF72F3-42C7-40FB-A9F8-50D346452E3C}" type="pres">
      <dgm:prSet presAssocID="{B035D4BB-7046-4D29-814B-9914048F84EC}" presName="linNode" presStyleCnt="0"/>
      <dgm:spPr/>
    </dgm:pt>
    <dgm:pt modelId="{92D55853-9892-44E4-9489-61F4679B057C}" type="pres">
      <dgm:prSet presAssocID="{B035D4BB-7046-4D29-814B-9914048F84EC}" presName="parentText" presStyleLbl="node1" presStyleIdx="1" presStyleCnt="3" custScaleX="32360" custScaleY="1135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A8B3A-2541-48A2-A6A6-5C3030BDA857}" type="pres">
      <dgm:prSet presAssocID="{B035D4BB-7046-4D29-814B-9914048F84EC}" presName="descendantText" presStyleLbl="alignAccFollowNode1" presStyleIdx="1" presStyleCnt="3" custScaleX="224943" custScaleY="139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988A-9ED7-4CBD-AB16-C98E3A4C94BB}" type="pres">
      <dgm:prSet presAssocID="{59CE757B-EE36-4A80-8697-C4FB4460DEB2}" presName="sp" presStyleCnt="0"/>
      <dgm:spPr/>
    </dgm:pt>
    <dgm:pt modelId="{2F3E8AFC-3C13-4157-826F-C8D3E512F994}" type="pres">
      <dgm:prSet presAssocID="{5C96540C-9493-404F-B3B8-81FBC4658986}" presName="linNode" presStyleCnt="0"/>
      <dgm:spPr/>
    </dgm:pt>
    <dgm:pt modelId="{A9079A5B-5BEB-488B-8502-6990A248E2FB}" type="pres">
      <dgm:prSet presAssocID="{5C96540C-9493-404F-B3B8-81FBC4658986}" presName="parentText" presStyleLbl="node1" presStyleIdx="2" presStyleCnt="3" custScaleX="26089" custScaleY="54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6260-E94A-4053-A3B2-1782A6D8B70A}" type="pres">
      <dgm:prSet presAssocID="{5C96540C-9493-404F-B3B8-81FBC4658986}" presName="descendantText" presStyleLbl="alignAccFollowNode1" presStyleIdx="2" presStyleCnt="3" custScaleX="168176" custScaleY="60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5A6295-02DA-4396-87FE-B36615839A35}" type="presOf" srcId="{632C28E8-93D7-425A-9881-7422D50DB214}" destId="{16BA8B3A-2541-48A2-A6A6-5C3030BDA857}" srcOrd="0" destOrd="2" presId="urn:microsoft.com/office/officeart/2005/8/layout/vList5"/>
    <dgm:cxn modelId="{104B111A-FE9D-4AB7-928B-DD193CBF519D}" type="presOf" srcId="{A9C94854-EB38-454F-B7B9-40E2B081B715}" destId="{CD546260-E94A-4053-A3B2-1782A6D8B70A}" srcOrd="0" destOrd="0" presId="urn:microsoft.com/office/officeart/2005/8/layout/vList5"/>
    <dgm:cxn modelId="{0F69682A-8705-4EE8-8BBF-EC34E1D24913}" type="presOf" srcId="{8044A61A-A62A-4523-9129-ECBED1C68E33}" destId="{880EE362-B7D1-43FC-847C-A02C112A6394}" srcOrd="0" destOrd="0" presId="urn:microsoft.com/office/officeart/2005/8/layout/vList5"/>
    <dgm:cxn modelId="{E9AE7180-AB83-436F-9C73-380805516859}" srcId="{F5385072-6749-410B-91C6-3B1BCAD0654A}" destId="{B035D4BB-7046-4D29-814B-9914048F84EC}" srcOrd="1" destOrd="0" parTransId="{AE42E04E-F256-43DF-8678-DEB0150E7BC0}" sibTransId="{59CE757B-EE36-4A80-8697-C4FB4460DEB2}"/>
    <dgm:cxn modelId="{14CF1DD4-471F-4998-963F-6EA72307082E}" type="presOf" srcId="{DC088620-424A-4703-BDBE-1F364067D8DD}" destId="{0F1017C6-2A6C-487D-B79D-3A9F9AC2971A}" srcOrd="0" destOrd="0" presId="urn:microsoft.com/office/officeart/2005/8/layout/vList5"/>
    <dgm:cxn modelId="{8F2A49F0-BD56-4B4D-8DB3-B94393522BE6}" type="presOf" srcId="{F5385072-6749-410B-91C6-3B1BCAD0654A}" destId="{502BCCA6-E02C-4A69-B39A-89C7D8FDBE46}" srcOrd="0" destOrd="0" presId="urn:microsoft.com/office/officeart/2005/8/layout/vList5"/>
    <dgm:cxn modelId="{1EC7C4E5-5932-4482-8C23-C302BCB5FECF}" type="presOf" srcId="{5C96540C-9493-404F-B3B8-81FBC4658986}" destId="{A9079A5B-5BEB-488B-8502-6990A248E2FB}" srcOrd="0" destOrd="0" presId="urn:microsoft.com/office/officeart/2005/8/layout/vList5"/>
    <dgm:cxn modelId="{29C39774-F488-4D63-B875-E23A44FD7282}" srcId="{F5385072-6749-410B-91C6-3B1BCAD0654A}" destId="{5C96540C-9493-404F-B3B8-81FBC4658986}" srcOrd="2" destOrd="0" parTransId="{1FEE5D7A-93B5-44C8-A2E9-0F3BF0685860}" sibTransId="{0229C786-E886-419C-AAF5-B6675CCF52D1}"/>
    <dgm:cxn modelId="{66803072-C48D-48C0-8F82-F17CDF532A35}" srcId="{F5385072-6749-410B-91C6-3B1BCAD0654A}" destId="{8044A61A-A62A-4523-9129-ECBED1C68E33}" srcOrd="0" destOrd="0" parTransId="{840DBFCC-2CFC-465B-8887-7E06A3992B32}" sibTransId="{074D978B-0067-49C1-B68C-7B0C840D40BD}"/>
    <dgm:cxn modelId="{C9FC3511-611D-401A-8CFD-F136953B7FCB}" type="presOf" srcId="{B035D4BB-7046-4D29-814B-9914048F84EC}" destId="{92D55853-9892-44E4-9489-61F4679B057C}" srcOrd="0" destOrd="0" presId="urn:microsoft.com/office/officeart/2005/8/layout/vList5"/>
    <dgm:cxn modelId="{80A9A610-0BD5-4C22-928F-186A98567467}" type="presOf" srcId="{EB6EE4F7-D834-4B61-BF1C-A93144248B28}" destId="{16BA8B3A-2541-48A2-A6A6-5C3030BDA857}" srcOrd="0" destOrd="0" presId="urn:microsoft.com/office/officeart/2005/8/layout/vList5"/>
    <dgm:cxn modelId="{7AD78BD2-98B3-435C-A7AB-54950F5DDA2E}" type="presOf" srcId="{308CEE12-1465-4095-AF4E-6D7A15B9C160}" destId="{16BA8B3A-2541-48A2-A6A6-5C3030BDA857}" srcOrd="0" destOrd="1" presId="urn:microsoft.com/office/officeart/2005/8/layout/vList5"/>
    <dgm:cxn modelId="{3D31A1E8-83EE-449C-87C3-BDAF1DBCA737}" srcId="{B035D4BB-7046-4D29-814B-9914048F84EC}" destId="{308CEE12-1465-4095-AF4E-6D7A15B9C160}" srcOrd="1" destOrd="0" parTransId="{7AF0FB97-FEC9-47D2-A9FE-B9094D778052}" sibTransId="{3E673FA6-D72E-4FC7-91E4-874AB51E41AE}"/>
    <dgm:cxn modelId="{E669B69B-F052-4B59-81E6-38A77FDFC9D5}" srcId="{5C96540C-9493-404F-B3B8-81FBC4658986}" destId="{A9C94854-EB38-454F-B7B9-40E2B081B715}" srcOrd="0" destOrd="0" parTransId="{D0B683EB-A29D-4DE3-A9CE-6AADA1FF3BF3}" sibTransId="{84D8CB76-1882-431D-86A9-694F30917EDB}"/>
    <dgm:cxn modelId="{846808D2-F463-42D1-97CC-3C224F269B0C}" srcId="{8044A61A-A62A-4523-9129-ECBED1C68E33}" destId="{DC088620-424A-4703-BDBE-1F364067D8DD}" srcOrd="0" destOrd="0" parTransId="{2E330608-C806-4D52-BBDB-839F64BD6341}" sibTransId="{7264492B-E05B-493F-88D3-FF28595B001C}"/>
    <dgm:cxn modelId="{E9699A82-5A79-401A-B920-4525FF1FDF59}" srcId="{B035D4BB-7046-4D29-814B-9914048F84EC}" destId="{EB6EE4F7-D834-4B61-BF1C-A93144248B28}" srcOrd="0" destOrd="0" parTransId="{56A613F5-4E91-4064-9369-AE7B651B5334}" sibTransId="{1854825E-3032-456C-A7D9-A75F6DED1798}"/>
    <dgm:cxn modelId="{D9476939-8DD7-4D91-A820-56E1A601A31E}" srcId="{B035D4BB-7046-4D29-814B-9914048F84EC}" destId="{632C28E8-93D7-425A-9881-7422D50DB214}" srcOrd="2" destOrd="0" parTransId="{FC2EF7BB-9DF8-4B90-9BB5-689DBD15B144}" sibTransId="{7F959CB4-5D89-475A-A532-2D2AFCCC77ED}"/>
    <dgm:cxn modelId="{C5381948-BC62-4F90-962A-4BFD25569B58}" type="presParOf" srcId="{502BCCA6-E02C-4A69-B39A-89C7D8FDBE46}" destId="{BE5A80D8-0B2F-4945-BC55-610FF287A2C9}" srcOrd="0" destOrd="0" presId="urn:microsoft.com/office/officeart/2005/8/layout/vList5"/>
    <dgm:cxn modelId="{6C321EA5-23B6-4A87-A97A-2E4DD6427D32}" type="presParOf" srcId="{BE5A80D8-0B2F-4945-BC55-610FF287A2C9}" destId="{880EE362-B7D1-43FC-847C-A02C112A6394}" srcOrd="0" destOrd="0" presId="urn:microsoft.com/office/officeart/2005/8/layout/vList5"/>
    <dgm:cxn modelId="{9BAE3B3E-7952-4F31-87D9-F2370B6A7267}" type="presParOf" srcId="{BE5A80D8-0B2F-4945-BC55-610FF287A2C9}" destId="{0F1017C6-2A6C-487D-B79D-3A9F9AC2971A}" srcOrd="1" destOrd="0" presId="urn:microsoft.com/office/officeart/2005/8/layout/vList5"/>
    <dgm:cxn modelId="{7EB98C71-156B-4FEA-968A-BEDD20E56E4A}" type="presParOf" srcId="{502BCCA6-E02C-4A69-B39A-89C7D8FDBE46}" destId="{8CDFD5CE-FA77-468D-8562-328DBEC4745A}" srcOrd="1" destOrd="0" presId="urn:microsoft.com/office/officeart/2005/8/layout/vList5"/>
    <dgm:cxn modelId="{BEAF803F-DB63-45E6-8F32-7E0D7866E8D2}" type="presParOf" srcId="{502BCCA6-E02C-4A69-B39A-89C7D8FDBE46}" destId="{DBEF72F3-42C7-40FB-A9F8-50D346452E3C}" srcOrd="2" destOrd="0" presId="urn:microsoft.com/office/officeart/2005/8/layout/vList5"/>
    <dgm:cxn modelId="{CE953563-2F49-424D-BA0A-CC206C2CF93F}" type="presParOf" srcId="{DBEF72F3-42C7-40FB-A9F8-50D346452E3C}" destId="{92D55853-9892-44E4-9489-61F4679B057C}" srcOrd="0" destOrd="0" presId="urn:microsoft.com/office/officeart/2005/8/layout/vList5"/>
    <dgm:cxn modelId="{A82A26A1-91AA-4133-86A1-BF488E979DA1}" type="presParOf" srcId="{DBEF72F3-42C7-40FB-A9F8-50D346452E3C}" destId="{16BA8B3A-2541-48A2-A6A6-5C3030BDA857}" srcOrd="1" destOrd="0" presId="urn:microsoft.com/office/officeart/2005/8/layout/vList5"/>
    <dgm:cxn modelId="{D5A6D0C5-9EF7-4A4B-8560-7A60A7C16C70}" type="presParOf" srcId="{502BCCA6-E02C-4A69-B39A-89C7D8FDBE46}" destId="{210D988A-9ED7-4CBD-AB16-C98E3A4C94BB}" srcOrd="3" destOrd="0" presId="urn:microsoft.com/office/officeart/2005/8/layout/vList5"/>
    <dgm:cxn modelId="{44955ADE-1945-4EA9-A1D7-975B2CDCE19F}" type="presParOf" srcId="{502BCCA6-E02C-4A69-B39A-89C7D8FDBE46}" destId="{2F3E8AFC-3C13-4157-826F-C8D3E512F994}" srcOrd="4" destOrd="0" presId="urn:microsoft.com/office/officeart/2005/8/layout/vList5"/>
    <dgm:cxn modelId="{E3DF0521-965E-471A-A2F7-141C997DF9EB}" type="presParOf" srcId="{2F3E8AFC-3C13-4157-826F-C8D3E512F994}" destId="{A9079A5B-5BEB-488B-8502-6990A248E2FB}" srcOrd="0" destOrd="0" presId="urn:microsoft.com/office/officeart/2005/8/layout/vList5"/>
    <dgm:cxn modelId="{7DB0ABF5-B889-4EA8-BEEC-AAE69B518352}" type="presParOf" srcId="{2F3E8AFC-3C13-4157-826F-C8D3E512F994}" destId="{CD546260-E94A-4053-A3B2-1782A6D8B7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93351-02B4-402F-B779-C42E58C80A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6CE64-0B44-4184-B309-1C84563B432F}">
      <dgm:prSet phldrT="[Текст]" phldr="1"/>
      <dgm:spPr/>
      <dgm:t>
        <a:bodyPr/>
        <a:lstStyle/>
        <a:p>
          <a:endParaRPr lang="ru-RU" dirty="0"/>
        </a:p>
      </dgm:t>
    </dgm:pt>
    <dgm:pt modelId="{621A3F3B-AE33-4510-BECF-3175B2E1CE15}" type="parTrans" cxnId="{2A44FF1D-E837-4C02-ACE8-0270A0FD97CA}">
      <dgm:prSet/>
      <dgm:spPr/>
      <dgm:t>
        <a:bodyPr/>
        <a:lstStyle/>
        <a:p>
          <a:endParaRPr lang="ru-RU"/>
        </a:p>
      </dgm:t>
    </dgm:pt>
    <dgm:pt modelId="{C2F557D7-8A8E-4751-8056-EACB4486BCFC}" type="sibTrans" cxnId="{2A44FF1D-E837-4C02-ACE8-0270A0FD97CA}">
      <dgm:prSet/>
      <dgm:spPr/>
      <dgm:t>
        <a:bodyPr/>
        <a:lstStyle/>
        <a:p>
          <a:endParaRPr lang="ru-RU"/>
        </a:p>
      </dgm:t>
    </dgm:pt>
    <dgm:pt modelId="{44E7F69B-98B9-41A3-A398-725E80525E64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начальник Департамента социальной защиты населения Вологодской области</a:t>
          </a:r>
          <a:endParaRPr lang="ru-RU" dirty="0"/>
        </a:p>
      </dgm:t>
    </dgm:pt>
    <dgm:pt modelId="{7F3AEEE9-A1B2-4125-933C-32B1572DBB41}" type="parTrans" cxnId="{979711F1-7927-45B2-BE45-630EA19293DC}">
      <dgm:prSet/>
      <dgm:spPr/>
      <dgm:t>
        <a:bodyPr/>
        <a:lstStyle/>
        <a:p>
          <a:endParaRPr lang="ru-RU"/>
        </a:p>
      </dgm:t>
    </dgm:pt>
    <dgm:pt modelId="{B707849A-B456-4A45-A8FA-6E9F0C022C44}" type="sibTrans" cxnId="{979711F1-7927-45B2-BE45-630EA19293DC}">
      <dgm:prSet/>
      <dgm:spPr/>
      <dgm:t>
        <a:bodyPr/>
        <a:lstStyle/>
        <a:p>
          <a:endParaRPr lang="ru-RU"/>
        </a:p>
      </dgm:t>
    </dgm:pt>
    <dgm:pt modelId="{F933804E-CE5A-44CA-BA9C-D3075119775D}">
      <dgm:prSet phldrT="[Текст]"/>
      <dgm:spPr/>
      <dgm:t>
        <a:bodyPr/>
        <a:lstStyle/>
        <a:p>
          <a:pPr algn="just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начальник управления по вопросам развития социальной инфраструктуры, заместитель начальника Департамента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 социальной защиты населения Вологодской области</a:t>
          </a:r>
          <a:endParaRPr lang="ru-RU" dirty="0"/>
        </a:p>
      </dgm:t>
    </dgm:pt>
    <dgm:pt modelId="{97B81DEB-D52B-4BF5-9018-509D58568EAC}" type="parTrans" cxnId="{F56A25EC-0D3E-48A5-9FA1-43FFDA37F11C}">
      <dgm:prSet/>
      <dgm:spPr/>
      <dgm:t>
        <a:bodyPr/>
        <a:lstStyle/>
        <a:p>
          <a:endParaRPr lang="ru-RU"/>
        </a:p>
      </dgm:t>
    </dgm:pt>
    <dgm:pt modelId="{B1628E7D-29E7-4B97-9E45-BAA8186D9AB0}" type="sibTrans" cxnId="{F56A25EC-0D3E-48A5-9FA1-43FFDA37F11C}">
      <dgm:prSet/>
      <dgm:spPr/>
      <dgm:t>
        <a:bodyPr/>
        <a:lstStyle/>
        <a:p>
          <a:endParaRPr lang="ru-RU"/>
        </a:p>
      </dgm:t>
    </dgm:pt>
    <dgm:pt modelId="{AD675AC9-B882-4A1C-A487-B680529A9828}">
      <dgm:prSet phldrT="[Текст]"/>
      <dgm:spPr/>
      <dgm:t>
        <a:bodyPr/>
        <a:lstStyle/>
        <a:p>
          <a:pPr algn="just" rtl="0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8FFA394-F86B-499C-B2D4-F80FF94386FC}" type="parTrans" cxnId="{D80EB9A2-BDF1-428C-908D-80E945350DCE}">
      <dgm:prSet/>
      <dgm:spPr/>
      <dgm:t>
        <a:bodyPr/>
        <a:lstStyle/>
        <a:p>
          <a:endParaRPr lang="ru-RU"/>
        </a:p>
      </dgm:t>
    </dgm:pt>
    <dgm:pt modelId="{5AE77BD0-7D71-4D92-8AD1-6A539D6FFA3F}" type="sibTrans" cxnId="{D80EB9A2-BDF1-428C-908D-80E945350DCE}">
      <dgm:prSet/>
      <dgm:spPr/>
      <dgm:t>
        <a:bodyPr/>
        <a:lstStyle/>
        <a:p>
          <a:endParaRPr lang="ru-RU"/>
        </a:p>
      </dgm:t>
    </dgm:pt>
    <dgm:pt modelId="{0C2711E8-ACFF-419F-BA8B-AB2690D02E7A}">
      <dgm:prSet/>
      <dgm:spPr/>
      <dgm:t>
        <a:bodyPr/>
        <a:lstStyle/>
        <a:p>
          <a:endParaRPr lang="ru-RU"/>
        </a:p>
      </dgm:t>
    </dgm:pt>
    <dgm:pt modelId="{D6EED051-BF6F-43A6-9BDA-26F30C29C75D}" type="parTrans" cxnId="{3896A8BB-96AF-468D-9F41-AC87FF0043A9}">
      <dgm:prSet/>
      <dgm:spPr/>
      <dgm:t>
        <a:bodyPr/>
        <a:lstStyle/>
        <a:p>
          <a:endParaRPr lang="ru-RU"/>
        </a:p>
      </dgm:t>
    </dgm:pt>
    <dgm:pt modelId="{F837A0BF-2ED2-4728-B2EF-B36F509A7FC0}" type="sibTrans" cxnId="{3896A8BB-96AF-468D-9F41-AC87FF0043A9}">
      <dgm:prSet/>
      <dgm:spPr/>
      <dgm:t>
        <a:bodyPr/>
        <a:lstStyle/>
        <a:p>
          <a:endParaRPr lang="ru-RU"/>
        </a:p>
      </dgm:t>
    </dgm:pt>
    <dgm:pt modelId="{7E551407-BCEB-4D1C-B430-4FD159FBFC8F}">
      <dgm:prSet/>
      <dgm:spPr/>
      <dgm:t>
        <a:bodyPr/>
        <a:lstStyle/>
        <a:p>
          <a:pPr algn="just"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главный консультант управления по вопросам развития социальной инфраструктуры Департамента социальной защиты населения Вологодской области</a:t>
          </a:r>
          <a:endParaRPr lang="ru-RU" dirty="0"/>
        </a:p>
      </dgm:t>
    </dgm:pt>
    <dgm:pt modelId="{099EE1F2-F52B-41BD-94C5-0BEF2233FCA6}" type="parTrans" cxnId="{0ADF4D10-E56F-4C14-BA29-29B6929CB7C2}">
      <dgm:prSet/>
      <dgm:spPr/>
      <dgm:t>
        <a:bodyPr/>
        <a:lstStyle/>
        <a:p>
          <a:endParaRPr lang="ru-RU"/>
        </a:p>
      </dgm:t>
    </dgm:pt>
    <dgm:pt modelId="{E226D6CE-D427-4D23-AE51-27A6615FA5F2}" type="sibTrans" cxnId="{0ADF4D10-E56F-4C14-BA29-29B6929CB7C2}">
      <dgm:prSet/>
      <dgm:spPr/>
      <dgm:t>
        <a:bodyPr/>
        <a:lstStyle/>
        <a:p>
          <a:endParaRPr lang="ru-RU"/>
        </a:p>
      </dgm:t>
    </dgm:pt>
    <dgm:pt modelId="{634B0A8E-9E00-46B3-AC38-B941EF5460CA}">
      <dgm:prSet/>
      <dgm:spPr/>
      <dgm:t>
        <a:bodyPr/>
        <a:lstStyle/>
        <a:p>
          <a:pPr algn="just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консультант управления по вопросам развития социальной инфраструктуры 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Департамента социальной защиты населения Вологодской области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F8B8031-7952-4784-99CB-432F741A7CC8}" type="parTrans" cxnId="{A03525B7-785B-4E05-8E0D-4D38517916BE}">
      <dgm:prSet/>
      <dgm:spPr/>
      <dgm:t>
        <a:bodyPr/>
        <a:lstStyle/>
        <a:p>
          <a:endParaRPr lang="ru-RU"/>
        </a:p>
      </dgm:t>
    </dgm:pt>
    <dgm:pt modelId="{4C682773-5B61-45EF-BE2F-0EECAFA6957F}" type="sibTrans" cxnId="{A03525B7-785B-4E05-8E0D-4D38517916BE}">
      <dgm:prSet/>
      <dgm:spPr/>
      <dgm:t>
        <a:bodyPr/>
        <a:lstStyle/>
        <a:p>
          <a:endParaRPr lang="ru-RU"/>
        </a:p>
      </dgm:t>
    </dgm:pt>
    <dgm:pt modelId="{5959EC1B-2B9B-41A6-9F9D-38B2D52D1BA3}">
      <dgm:prSet phldrT="[Текст]" phldr="1"/>
      <dgm:spPr/>
      <dgm:t>
        <a:bodyPr/>
        <a:lstStyle/>
        <a:p>
          <a:endParaRPr lang="ru-RU" dirty="0"/>
        </a:p>
      </dgm:t>
    </dgm:pt>
    <dgm:pt modelId="{C804AB1B-BA6F-4E12-AEA2-8212875D4939}" type="sibTrans" cxnId="{26EE0738-08A7-4FFF-9DDB-DEB929A5812F}">
      <dgm:prSet/>
      <dgm:spPr/>
      <dgm:t>
        <a:bodyPr/>
        <a:lstStyle/>
        <a:p>
          <a:endParaRPr lang="ru-RU"/>
        </a:p>
      </dgm:t>
    </dgm:pt>
    <dgm:pt modelId="{A62B2B87-8D28-4377-B9F9-DF0CA49564BF}" type="parTrans" cxnId="{26EE0738-08A7-4FFF-9DDB-DEB929A5812F}">
      <dgm:prSet/>
      <dgm:spPr/>
      <dgm:t>
        <a:bodyPr/>
        <a:lstStyle/>
        <a:p>
          <a:endParaRPr lang="ru-RU"/>
        </a:p>
      </dgm:t>
    </dgm:pt>
    <dgm:pt modelId="{45AA38AB-D5AC-45BF-99C3-34250BF3ABCA}" type="pres">
      <dgm:prSet presAssocID="{AAE93351-02B4-402F-B779-C42E58C80A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D6B31-D6C1-46E3-B7FD-30621159F644}" type="pres">
      <dgm:prSet presAssocID="{B306CE64-0B44-4184-B309-1C84563B432F}" presName="composite" presStyleCnt="0"/>
      <dgm:spPr/>
    </dgm:pt>
    <dgm:pt modelId="{B8E26EF7-096F-4586-80CF-B319306F7F98}" type="pres">
      <dgm:prSet presAssocID="{B306CE64-0B44-4184-B309-1C84563B432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5C45-5157-433E-8285-62BEF87DF606}" type="pres">
      <dgm:prSet presAssocID="{B306CE64-0B44-4184-B309-1C84563B432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C1F3A-41B0-4722-8987-3EAD99B09FE1}" type="pres">
      <dgm:prSet presAssocID="{C2F557D7-8A8E-4751-8056-EACB4486BCFC}" presName="sp" presStyleCnt="0"/>
      <dgm:spPr/>
    </dgm:pt>
    <dgm:pt modelId="{399558A9-C3FB-4E1E-AD0C-21DC134E9178}" type="pres">
      <dgm:prSet presAssocID="{5959EC1B-2B9B-41A6-9F9D-38B2D52D1BA3}" presName="composite" presStyleCnt="0"/>
      <dgm:spPr/>
    </dgm:pt>
    <dgm:pt modelId="{AD2AD8AD-F123-48DB-99B2-924457652514}" type="pres">
      <dgm:prSet presAssocID="{5959EC1B-2B9B-41A6-9F9D-38B2D52D1BA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F22-CA92-48FA-AB75-29CD6CE86F5B}" type="pres">
      <dgm:prSet presAssocID="{5959EC1B-2B9B-41A6-9F9D-38B2D52D1BA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69F4-DDD0-4609-AF1B-2600296C8451}" type="pres">
      <dgm:prSet presAssocID="{C804AB1B-BA6F-4E12-AEA2-8212875D4939}" presName="sp" presStyleCnt="0"/>
      <dgm:spPr/>
    </dgm:pt>
    <dgm:pt modelId="{2797AC6E-2215-4A52-B6D9-5184E7C3007C}" type="pres">
      <dgm:prSet presAssocID="{0C2711E8-ACFF-419F-BA8B-AB2690D02E7A}" presName="composite" presStyleCnt="0"/>
      <dgm:spPr/>
    </dgm:pt>
    <dgm:pt modelId="{1387876A-3D28-4881-865F-B9ED92AA6778}" type="pres">
      <dgm:prSet presAssocID="{0C2711E8-ACFF-419F-BA8B-AB2690D02E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98BAC-4227-40F3-959C-BA9F48DEA8DC}" type="pres">
      <dgm:prSet presAssocID="{0C2711E8-ACFF-419F-BA8B-AB2690D02E7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3CD3F-AF49-49FE-93B9-543B01E6D359}" type="pres">
      <dgm:prSet presAssocID="{F837A0BF-2ED2-4728-B2EF-B36F509A7FC0}" presName="sp" presStyleCnt="0"/>
      <dgm:spPr/>
    </dgm:pt>
    <dgm:pt modelId="{BC526C6A-8B38-4DC2-B85E-D3EFA12F77E2}" type="pres">
      <dgm:prSet presAssocID="{AD675AC9-B882-4A1C-A487-B680529A9828}" presName="composite" presStyleCnt="0"/>
      <dgm:spPr/>
    </dgm:pt>
    <dgm:pt modelId="{2FBD74C5-C66F-4FE2-92FA-3C9F79C41AC8}" type="pres">
      <dgm:prSet presAssocID="{AD675AC9-B882-4A1C-A487-B680529A982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CD09D-D270-4142-BD23-188916F80414}" type="pres">
      <dgm:prSet presAssocID="{AD675AC9-B882-4A1C-A487-B680529A982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E0738-08A7-4FFF-9DDB-DEB929A5812F}" srcId="{AAE93351-02B4-402F-B779-C42E58C80AAC}" destId="{5959EC1B-2B9B-41A6-9F9D-38B2D52D1BA3}" srcOrd="1" destOrd="0" parTransId="{A62B2B87-8D28-4377-B9F9-DF0CA49564BF}" sibTransId="{C804AB1B-BA6F-4E12-AEA2-8212875D4939}"/>
    <dgm:cxn modelId="{F56A25EC-0D3E-48A5-9FA1-43FFDA37F11C}" srcId="{5959EC1B-2B9B-41A6-9F9D-38B2D52D1BA3}" destId="{F933804E-CE5A-44CA-BA9C-D3075119775D}" srcOrd="0" destOrd="0" parTransId="{97B81DEB-D52B-4BF5-9018-509D58568EAC}" sibTransId="{B1628E7D-29E7-4B97-9E45-BAA8186D9AB0}"/>
    <dgm:cxn modelId="{3896A8BB-96AF-468D-9F41-AC87FF0043A9}" srcId="{AAE93351-02B4-402F-B779-C42E58C80AAC}" destId="{0C2711E8-ACFF-419F-BA8B-AB2690D02E7A}" srcOrd="2" destOrd="0" parTransId="{D6EED051-BF6F-43A6-9BDA-26F30C29C75D}" sibTransId="{F837A0BF-2ED2-4728-B2EF-B36F509A7FC0}"/>
    <dgm:cxn modelId="{D80EB9A2-BDF1-428C-908D-80E945350DCE}" srcId="{AAE93351-02B4-402F-B779-C42E58C80AAC}" destId="{AD675AC9-B882-4A1C-A487-B680529A9828}" srcOrd="3" destOrd="0" parTransId="{08FFA394-F86B-499C-B2D4-F80FF94386FC}" sibTransId="{5AE77BD0-7D71-4D92-8AD1-6A539D6FFA3F}"/>
    <dgm:cxn modelId="{2A44FF1D-E837-4C02-ACE8-0270A0FD97CA}" srcId="{AAE93351-02B4-402F-B779-C42E58C80AAC}" destId="{B306CE64-0B44-4184-B309-1C84563B432F}" srcOrd="0" destOrd="0" parTransId="{621A3F3B-AE33-4510-BECF-3175B2E1CE15}" sibTransId="{C2F557D7-8A8E-4751-8056-EACB4486BCFC}"/>
    <dgm:cxn modelId="{EE0A271E-7FD0-4D35-BBC7-4C3F621581FD}" type="presOf" srcId="{AAE93351-02B4-402F-B779-C42E58C80AAC}" destId="{45AA38AB-D5AC-45BF-99C3-34250BF3ABCA}" srcOrd="0" destOrd="0" presId="urn:microsoft.com/office/officeart/2005/8/layout/chevron2"/>
    <dgm:cxn modelId="{D0FDE8EC-AA8F-4EB9-94DE-9631CF5C25FE}" type="presOf" srcId="{5959EC1B-2B9B-41A6-9F9D-38B2D52D1BA3}" destId="{AD2AD8AD-F123-48DB-99B2-924457652514}" srcOrd="0" destOrd="0" presId="urn:microsoft.com/office/officeart/2005/8/layout/chevron2"/>
    <dgm:cxn modelId="{53C0D709-8482-44EA-A54C-55E10BEFB5E2}" type="presOf" srcId="{634B0A8E-9E00-46B3-AC38-B941EF5460CA}" destId="{728CD09D-D270-4142-BD23-188916F80414}" srcOrd="0" destOrd="0" presId="urn:microsoft.com/office/officeart/2005/8/layout/chevron2"/>
    <dgm:cxn modelId="{4D1DEB5F-119E-44AB-8466-FC1ED8203930}" type="presOf" srcId="{44E7F69B-98B9-41A3-A398-725E80525E64}" destId="{70EA5C45-5157-433E-8285-62BEF87DF606}" srcOrd="0" destOrd="0" presId="urn:microsoft.com/office/officeart/2005/8/layout/chevron2"/>
    <dgm:cxn modelId="{0ADF4D10-E56F-4C14-BA29-29B6929CB7C2}" srcId="{0C2711E8-ACFF-419F-BA8B-AB2690D02E7A}" destId="{7E551407-BCEB-4D1C-B430-4FD159FBFC8F}" srcOrd="0" destOrd="0" parTransId="{099EE1F2-F52B-41BD-94C5-0BEF2233FCA6}" sibTransId="{E226D6CE-D427-4D23-AE51-27A6615FA5F2}"/>
    <dgm:cxn modelId="{9AEE7B53-83A6-44D8-89E2-3FE4E7685188}" type="presOf" srcId="{AD675AC9-B882-4A1C-A487-B680529A9828}" destId="{2FBD74C5-C66F-4FE2-92FA-3C9F79C41AC8}" srcOrd="0" destOrd="0" presId="urn:microsoft.com/office/officeart/2005/8/layout/chevron2"/>
    <dgm:cxn modelId="{A03525B7-785B-4E05-8E0D-4D38517916BE}" srcId="{AD675AC9-B882-4A1C-A487-B680529A9828}" destId="{634B0A8E-9E00-46B3-AC38-B941EF5460CA}" srcOrd="0" destOrd="0" parTransId="{AF8B8031-7952-4784-99CB-432F741A7CC8}" sibTransId="{4C682773-5B61-45EF-BE2F-0EECAFA6957F}"/>
    <dgm:cxn modelId="{979711F1-7927-45B2-BE45-630EA19293DC}" srcId="{B306CE64-0B44-4184-B309-1C84563B432F}" destId="{44E7F69B-98B9-41A3-A398-725E80525E64}" srcOrd="0" destOrd="0" parTransId="{7F3AEEE9-A1B2-4125-933C-32B1572DBB41}" sibTransId="{B707849A-B456-4A45-A8FA-6E9F0C022C44}"/>
    <dgm:cxn modelId="{C95AE10B-D2C7-4C0F-B7BD-08F57AB26D66}" type="presOf" srcId="{F933804E-CE5A-44CA-BA9C-D3075119775D}" destId="{7A1AAF22-CA92-48FA-AB75-29CD6CE86F5B}" srcOrd="0" destOrd="0" presId="urn:microsoft.com/office/officeart/2005/8/layout/chevron2"/>
    <dgm:cxn modelId="{A67CEB2E-1FDF-4735-B858-7CDADAFF8BAB}" type="presOf" srcId="{0C2711E8-ACFF-419F-BA8B-AB2690D02E7A}" destId="{1387876A-3D28-4881-865F-B9ED92AA6778}" srcOrd="0" destOrd="0" presId="urn:microsoft.com/office/officeart/2005/8/layout/chevron2"/>
    <dgm:cxn modelId="{EDA27087-9BE1-45E3-8A4D-D3147743F86E}" type="presOf" srcId="{B306CE64-0B44-4184-B309-1C84563B432F}" destId="{B8E26EF7-096F-4586-80CF-B319306F7F98}" srcOrd="0" destOrd="0" presId="urn:microsoft.com/office/officeart/2005/8/layout/chevron2"/>
    <dgm:cxn modelId="{0EE71DBF-199F-445C-BAF8-5910B580A1D7}" type="presOf" srcId="{7E551407-BCEB-4D1C-B430-4FD159FBFC8F}" destId="{5BD98BAC-4227-40F3-959C-BA9F48DEA8DC}" srcOrd="0" destOrd="0" presId="urn:microsoft.com/office/officeart/2005/8/layout/chevron2"/>
    <dgm:cxn modelId="{A40DF0E5-7DD4-4D7F-82FF-158C79BD72F4}" type="presParOf" srcId="{45AA38AB-D5AC-45BF-99C3-34250BF3ABCA}" destId="{382D6B31-D6C1-46E3-B7FD-30621159F644}" srcOrd="0" destOrd="0" presId="urn:microsoft.com/office/officeart/2005/8/layout/chevron2"/>
    <dgm:cxn modelId="{B7F1CE7E-C614-45F0-A01A-82C482649F7C}" type="presParOf" srcId="{382D6B31-D6C1-46E3-B7FD-30621159F644}" destId="{B8E26EF7-096F-4586-80CF-B319306F7F98}" srcOrd="0" destOrd="0" presId="urn:microsoft.com/office/officeart/2005/8/layout/chevron2"/>
    <dgm:cxn modelId="{B6440D6D-4DC7-4F12-A1C8-EF441B219F6D}" type="presParOf" srcId="{382D6B31-D6C1-46E3-B7FD-30621159F644}" destId="{70EA5C45-5157-433E-8285-62BEF87DF606}" srcOrd="1" destOrd="0" presId="urn:microsoft.com/office/officeart/2005/8/layout/chevron2"/>
    <dgm:cxn modelId="{5C1C8E5C-91B5-4D7A-9C3D-E7CAA29A697D}" type="presParOf" srcId="{45AA38AB-D5AC-45BF-99C3-34250BF3ABCA}" destId="{7FBC1F3A-41B0-4722-8987-3EAD99B09FE1}" srcOrd="1" destOrd="0" presId="urn:microsoft.com/office/officeart/2005/8/layout/chevron2"/>
    <dgm:cxn modelId="{9AD71843-9390-43F7-93C4-F0EC55614B5C}" type="presParOf" srcId="{45AA38AB-D5AC-45BF-99C3-34250BF3ABCA}" destId="{399558A9-C3FB-4E1E-AD0C-21DC134E9178}" srcOrd="2" destOrd="0" presId="urn:microsoft.com/office/officeart/2005/8/layout/chevron2"/>
    <dgm:cxn modelId="{2AB359DB-96A4-4CD8-8927-B690D08EC90A}" type="presParOf" srcId="{399558A9-C3FB-4E1E-AD0C-21DC134E9178}" destId="{AD2AD8AD-F123-48DB-99B2-924457652514}" srcOrd="0" destOrd="0" presId="urn:microsoft.com/office/officeart/2005/8/layout/chevron2"/>
    <dgm:cxn modelId="{F35D4D95-0A73-492C-8199-8FC8D39D8F9E}" type="presParOf" srcId="{399558A9-C3FB-4E1E-AD0C-21DC134E9178}" destId="{7A1AAF22-CA92-48FA-AB75-29CD6CE86F5B}" srcOrd="1" destOrd="0" presId="urn:microsoft.com/office/officeart/2005/8/layout/chevron2"/>
    <dgm:cxn modelId="{20132D09-FE47-46A2-A318-4EABB9AE73C5}" type="presParOf" srcId="{45AA38AB-D5AC-45BF-99C3-34250BF3ABCA}" destId="{170069F4-DDD0-4609-AF1B-2600296C8451}" srcOrd="3" destOrd="0" presId="urn:microsoft.com/office/officeart/2005/8/layout/chevron2"/>
    <dgm:cxn modelId="{AA3CC241-1678-439D-9253-B0AD674B303B}" type="presParOf" srcId="{45AA38AB-D5AC-45BF-99C3-34250BF3ABCA}" destId="{2797AC6E-2215-4A52-B6D9-5184E7C3007C}" srcOrd="4" destOrd="0" presId="urn:microsoft.com/office/officeart/2005/8/layout/chevron2"/>
    <dgm:cxn modelId="{B8AAC819-4C1D-4565-A34C-D42BED33CB9C}" type="presParOf" srcId="{2797AC6E-2215-4A52-B6D9-5184E7C3007C}" destId="{1387876A-3D28-4881-865F-B9ED92AA6778}" srcOrd="0" destOrd="0" presId="urn:microsoft.com/office/officeart/2005/8/layout/chevron2"/>
    <dgm:cxn modelId="{08DE95F4-9C04-413C-B717-E04BD1B9CFD3}" type="presParOf" srcId="{2797AC6E-2215-4A52-B6D9-5184E7C3007C}" destId="{5BD98BAC-4227-40F3-959C-BA9F48DEA8DC}" srcOrd="1" destOrd="0" presId="urn:microsoft.com/office/officeart/2005/8/layout/chevron2"/>
    <dgm:cxn modelId="{BA624AFA-BE6E-441A-B386-3A9E26FBB653}" type="presParOf" srcId="{45AA38AB-D5AC-45BF-99C3-34250BF3ABCA}" destId="{B7B3CD3F-AF49-49FE-93B9-543B01E6D359}" srcOrd="5" destOrd="0" presId="urn:microsoft.com/office/officeart/2005/8/layout/chevron2"/>
    <dgm:cxn modelId="{5958FF19-F824-4BAD-AEE1-194013680124}" type="presParOf" srcId="{45AA38AB-D5AC-45BF-99C3-34250BF3ABCA}" destId="{BC526C6A-8B38-4DC2-B85E-D3EFA12F77E2}" srcOrd="6" destOrd="0" presId="urn:microsoft.com/office/officeart/2005/8/layout/chevron2"/>
    <dgm:cxn modelId="{1E994170-AA20-4D7C-90EB-C3DB31F34A52}" type="presParOf" srcId="{BC526C6A-8B38-4DC2-B85E-D3EFA12F77E2}" destId="{2FBD74C5-C66F-4FE2-92FA-3C9F79C41AC8}" srcOrd="0" destOrd="0" presId="urn:microsoft.com/office/officeart/2005/8/layout/chevron2"/>
    <dgm:cxn modelId="{0E0CAF7D-B768-478D-AF1D-4CE48BC923A7}" type="presParOf" srcId="{BC526C6A-8B38-4DC2-B85E-D3EFA12F77E2}" destId="{728CD09D-D270-4142-BD23-188916F804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5FF9B-054C-48AF-9FFB-3F93F6024088}">
      <dsp:nvSpPr>
        <dsp:cNvPr id="0" name=""/>
        <dsp:cNvSpPr/>
      </dsp:nvSpPr>
      <dsp:spPr>
        <a:xfrm rot="5400000">
          <a:off x="-247021" y="284792"/>
          <a:ext cx="1898619" cy="132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37773" y="664516"/>
        <a:ext cx="1329033" cy="569586"/>
      </dsp:txXfrm>
    </dsp:sp>
    <dsp:sp modelId="{BC39E1BE-B124-4292-9A68-B93432E53B26}">
      <dsp:nvSpPr>
        <dsp:cNvPr id="0" name=""/>
        <dsp:cNvSpPr/>
      </dsp:nvSpPr>
      <dsp:spPr>
        <a:xfrm rot="5400000">
          <a:off x="3493671" y="-2161740"/>
          <a:ext cx="1234102" cy="556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социальной защиты населения области является уполномоченным органом на осуществление 2-х видов регионального государственного контроля (надзора):</a:t>
          </a:r>
          <a:endParaRPr lang="ru-RU" sz="1900" kern="1200" dirty="0"/>
        </a:p>
      </dsp:txBody>
      <dsp:txXfrm rot="-5400000">
        <a:off x="1329033" y="63142"/>
        <a:ext cx="5503135" cy="1113614"/>
      </dsp:txXfrm>
    </dsp:sp>
    <dsp:sp modelId="{A3E75444-80B3-401B-8013-EEF9366D97FD}">
      <dsp:nvSpPr>
        <dsp:cNvPr id="0" name=""/>
        <dsp:cNvSpPr/>
      </dsp:nvSpPr>
      <dsp:spPr>
        <a:xfrm rot="5400000">
          <a:off x="-284792" y="1995108"/>
          <a:ext cx="1898619" cy="132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2" y="2374832"/>
        <a:ext cx="1329033" cy="569586"/>
      </dsp:txXfrm>
    </dsp:sp>
    <dsp:sp modelId="{95700701-04BA-4CB1-9E25-AFDE06E1CBB6}">
      <dsp:nvSpPr>
        <dsp:cNvPr id="0" name=""/>
        <dsp:cNvSpPr/>
      </dsp:nvSpPr>
      <dsp:spPr>
        <a:xfrm rot="5400000">
          <a:off x="3493671" y="-454323"/>
          <a:ext cx="1234102" cy="556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Региональный государственный контроль (надзор) в сфере социального обслуживания, включая государственный контроль (надзор) за обеспечением доступности для инвалидов объектов социальной инфраструктуры и предоставляемых услуг</a:t>
          </a:r>
          <a:endParaRPr lang="ru-RU" sz="1600" kern="1200" dirty="0"/>
        </a:p>
      </dsp:txBody>
      <dsp:txXfrm rot="-5400000">
        <a:off x="1329033" y="1770559"/>
        <a:ext cx="5503135" cy="1113614"/>
      </dsp:txXfrm>
    </dsp:sp>
    <dsp:sp modelId="{AE33D7FE-B333-44D4-BA72-779DF9BAD6A5}">
      <dsp:nvSpPr>
        <dsp:cNvPr id="0" name=""/>
        <dsp:cNvSpPr/>
      </dsp:nvSpPr>
      <dsp:spPr>
        <a:xfrm rot="5400000">
          <a:off x="-284792" y="3702525"/>
          <a:ext cx="1898619" cy="1329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2" y="4082249"/>
        <a:ext cx="1329033" cy="569586"/>
      </dsp:txXfrm>
    </dsp:sp>
    <dsp:sp modelId="{31AFCFE5-F616-42A1-BBE8-414C445220A5}">
      <dsp:nvSpPr>
        <dsp:cNvPr id="0" name=""/>
        <dsp:cNvSpPr/>
      </dsp:nvSpPr>
      <dsp:spPr>
        <a:xfrm rot="5400000">
          <a:off x="3493671" y="1253093"/>
          <a:ext cx="1234102" cy="556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Региональный государственный контроль за соблюдением требований законодательства Российской Федерации в сфере организации отдыха и оздоровления детей </a:t>
          </a:r>
          <a:endParaRPr lang="ru-RU" sz="1600" kern="1200" dirty="0"/>
        </a:p>
      </dsp:txBody>
      <dsp:txXfrm rot="-5400000">
        <a:off x="1329033" y="3477975"/>
        <a:ext cx="5503135" cy="1113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49E64-6375-448B-84AD-EB7DC74CC381}">
      <dsp:nvSpPr>
        <dsp:cNvPr id="0" name=""/>
        <dsp:cNvSpPr/>
      </dsp:nvSpPr>
      <dsp:spPr>
        <a:xfrm rot="5400000">
          <a:off x="3343999" y="-2854366"/>
          <a:ext cx="1007570" cy="67303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Федеральным законом от 26 декабря 2008г. № 294-ФЗ 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</a:r>
          <a:endParaRPr lang="ru-RU" sz="1200" kern="1200" dirty="0"/>
        </a:p>
      </dsp:txBody>
      <dsp:txXfrm rot="-5400000">
        <a:off x="482630" y="56189"/>
        <a:ext cx="6681123" cy="909198"/>
      </dsp:txXfrm>
    </dsp:sp>
    <dsp:sp modelId="{FAB01B88-A070-4654-A793-E88E5B35E6CA}">
      <dsp:nvSpPr>
        <dsp:cNvPr id="0" name=""/>
        <dsp:cNvSpPr/>
      </dsp:nvSpPr>
      <dsp:spPr>
        <a:xfrm>
          <a:off x="2218" y="2197"/>
          <a:ext cx="480411" cy="101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5670" y="25649"/>
        <a:ext cx="433507" cy="970278"/>
      </dsp:txXfrm>
    </dsp:sp>
    <dsp:sp modelId="{7B088466-5EA9-446D-8BEE-7CE13D97907D}">
      <dsp:nvSpPr>
        <dsp:cNvPr id="0" name=""/>
        <dsp:cNvSpPr/>
      </dsp:nvSpPr>
      <dsp:spPr>
        <a:xfrm rot="5400000">
          <a:off x="2755185" y="-1081163"/>
          <a:ext cx="2211182" cy="66995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Вологодской области от 16 февраля 2015 года № 92 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перечня должностных лиц Департамента социальной защиты населения Вологодской области, уполномоченных на осуществление регионального государственного контроля (надзора) в сфере социального обслуживания»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Вологодской области от 29 октября 2014 года № 968 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порядка организации осуществления регионального государственного контроля (надзора) в сфере социального обслуживания»</a:t>
          </a:r>
          <a:endParaRPr lang="ru-RU" sz="1200" kern="1200" dirty="0"/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Вологодской области от 31 октября 2016 года № 963 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установлении перечня видов регионального государственного контроля (надзора) и органов исполнительной государственной власти области, уполномоченных на их осуществление, порядка его ведения»</a:t>
          </a:r>
          <a:endParaRPr lang="ru-RU" sz="1200" kern="1200" dirty="0"/>
        </a:p>
      </dsp:txBody>
      <dsp:txXfrm rot="-5400000">
        <a:off x="511013" y="1270950"/>
        <a:ext cx="6591586" cy="1995300"/>
      </dsp:txXfrm>
    </dsp:sp>
    <dsp:sp modelId="{48C021FA-4EA2-4E00-9249-00C282FF474C}">
      <dsp:nvSpPr>
        <dsp:cNvPr id="0" name=""/>
        <dsp:cNvSpPr/>
      </dsp:nvSpPr>
      <dsp:spPr>
        <a:xfrm>
          <a:off x="2218" y="1132945"/>
          <a:ext cx="508795" cy="2271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7055" y="1157782"/>
        <a:ext cx="459121" cy="2221634"/>
      </dsp:txXfrm>
    </dsp:sp>
    <dsp:sp modelId="{2FDE1A4B-52E8-4F91-8682-A209B7F87DC7}">
      <dsp:nvSpPr>
        <dsp:cNvPr id="0" name=""/>
        <dsp:cNvSpPr/>
      </dsp:nvSpPr>
      <dsp:spPr>
        <a:xfrm rot="5400000">
          <a:off x="3319555" y="761063"/>
          <a:ext cx="1126387" cy="66638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Приказом Департамента социальной защиты населения области от 30 августа 2017 г</a:t>
          </a:r>
          <a:r>
            <a:rPr lang="ru-RU" sz="1200" b="1" i="0" kern="12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ода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№ 1460 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административного регламента исполнения Департаментом социальной защиты населения Вологодской области государственной функции по осуществлению регионального государственного контроля (надзора) в сфере социального обслуживания»</a:t>
          </a:r>
          <a:endParaRPr lang="ru-RU" sz="1200" kern="1200" dirty="0"/>
        </a:p>
      </dsp:txBody>
      <dsp:txXfrm rot="-5400000">
        <a:off x="550840" y="3584764"/>
        <a:ext cx="6608832" cy="1016415"/>
      </dsp:txXfrm>
    </dsp:sp>
    <dsp:sp modelId="{445DE727-A1C7-4E71-B214-312F662023E0}">
      <dsp:nvSpPr>
        <dsp:cNvPr id="0" name=""/>
        <dsp:cNvSpPr/>
      </dsp:nvSpPr>
      <dsp:spPr>
        <a:xfrm>
          <a:off x="2218" y="3517820"/>
          <a:ext cx="548622" cy="1150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9000" y="3544602"/>
        <a:ext cx="495058" cy="1096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017C6-2A6C-487D-B79D-3A9F9AC2971A}">
      <dsp:nvSpPr>
        <dsp:cNvPr id="0" name=""/>
        <dsp:cNvSpPr/>
      </dsp:nvSpPr>
      <dsp:spPr>
        <a:xfrm rot="5400000">
          <a:off x="3469996" y="-2910215"/>
          <a:ext cx="801921" cy="67508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федеральным законом от 26 декабря 2008г. № 294-ФЗ 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контроля»;</a:t>
          </a:r>
          <a:endParaRPr lang="ru-RU" sz="1200" b="1" i="0" kern="1200" dirty="0">
            <a:solidFill>
              <a:srgbClr val="002060"/>
            </a:solidFill>
          </a:endParaRPr>
        </a:p>
      </dsp:txBody>
      <dsp:txXfrm rot="-5400000">
        <a:off x="495551" y="103377"/>
        <a:ext cx="6711665" cy="723627"/>
      </dsp:txXfrm>
    </dsp:sp>
    <dsp:sp modelId="{880EE362-B7D1-43FC-847C-A02C112A6394}">
      <dsp:nvSpPr>
        <dsp:cNvPr id="0" name=""/>
        <dsp:cNvSpPr/>
      </dsp:nvSpPr>
      <dsp:spPr>
        <a:xfrm>
          <a:off x="10" y="2012"/>
          <a:ext cx="495540" cy="926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4200" y="26202"/>
        <a:ext cx="447160" cy="877975"/>
      </dsp:txXfrm>
    </dsp:sp>
    <dsp:sp modelId="{16BA8B3A-2541-48A2-A6A6-5C3030BDA857}">
      <dsp:nvSpPr>
        <dsp:cNvPr id="0" name=""/>
        <dsp:cNvSpPr/>
      </dsp:nvSpPr>
      <dsp:spPr>
        <a:xfrm rot="5400000">
          <a:off x="2730098" y="-1132927"/>
          <a:ext cx="2328180" cy="6703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Вологодской области от 31 октября 2016 года № 963 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установлении перечня видов регионального государственного контроля (надзора) и органов исполнительной государственной власти области, уполномоченных на их осуществление, порядка его ведения»;</a:t>
          </a:r>
          <a:endParaRPr lang="ru-RU" sz="1200" b="1" i="0" kern="1200" dirty="0">
            <a:solidFill>
              <a:srgbClr val="002060"/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области от 17 июля 2017 года № 645 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порядка организации и осуществления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детей»;</a:t>
          </a:r>
          <a:endParaRPr lang="ru-RU" sz="1200" b="1" i="0" kern="1200" dirty="0">
            <a:solidFill>
              <a:srgbClr val="002060"/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постановлением Правительства области от 17 июля 2017 года № 652 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перечня должностных лиц Департамента социальной защиты населения Вологодской области, уполномоченных на осуществление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детей»;</a:t>
          </a:r>
          <a:endParaRPr lang="ru-RU" sz="1200" b="1" i="0" kern="1200" dirty="0">
            <a:solidFill>
              <a:srgbClr val="002060"/>
            </a:solidFill>
          </a:endParaRPr>
        </a:p>
      </dsp:txBody>
      <dsp:txXfrm rot="-5400000">
        <a:off x="542458" y="1168365"/>
        <a:ext cx="6589809" cy="2100876"/>
      </dsp:txXfrm>
    </dsp:sp>
    <dsp:sp modelId="{92D55853-9892-44E4-9489-61F4679B057C}">
      <dsp:nvSpPr>
        <dsp:cNvPr id="0" name=""/>
        <dsp:cNvSpPr/>
      </dsp:nvSpPr>
      <dsp:spPr>
        <a:xfrm>
          <a:off x="10" y="1032826"/>
          <a:ext cx="542447" cy="237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6490" y="1059306"/>
        <a:ext cx="489487" cy="2318992"/>
      </dsp:txXfrm>
    </dsp:sp>
    <dsp:sp modelId="{CD546260-E94A-4053-A3B2-1782A6D8B70A}">
      <dsp:nvSpPr>
        <dsp:cNvPr id="0" name=""/>
        <dsp:cNvSpPr/>
      </dsp:nvSpPr>
      <dsp:spPr>
        <a:xfrm rot="5400000">
          <a:off x="3407640" y="746651"/>
          <a:ext cx="1012425" cy="66645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приказом Департамента социальной защиты населения области от 19 марта 2018 года № 386 </a:t>
          </a: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«Об утверждении административного Регламента исполнения государственной функции по осуществлению регионального государственного контроля за соблюдением требований законодательства в сфере организации отдыха и оздоровления детей».</a:t>
          </a:r>
          <a:endParaRPr lang="ru-RU" sz="13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81563" y="3622152"/>
        <a:ext cx="6615157" cy="913579"/>
      </dsp:txXfrm>
    </dsp:sp>
    <dsp:sp modelId="{A9079A5B-5BEB-488B-8502-6990A248E2FB}">
      <dsp:nvSpPr>
        <dsp:cNvPr id="0" name=""/>
        <dsp:cNvSpPr/>
      </dsp:nvSpPr>
      <dsp:spPr>
        <a:xfrm>
          <a:off x="10" y="3509237"/>
          <a:ext cx="581552" cy="1139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8399" y="3537626"/>
        <a:ext cx="524774" cy="1082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26EF7-096F-4586-80CF-B319306F7F98}">
      <dsp:nvSpPr>
        <dsp:cNvPr id="0" name=""/>
        <dsp:cNvSpPr/>
      </dsp:nvSpPr>
      <dsp:spPr>
        <a:xfrm rot="5400000">
          <a:off x="-177084" y="180673"/>
          <a:ext cx="1180562" cy="826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16786"/>
        <a:ext cx="826393" cy="354169"/>
      </dsp:txXfrm>
    </dsp:sp>
    <dsp:sp modelId="{70EA5C45-5157-433E-8285-62BEF87DF606}">
      <dsp:nvSpPr>
        <dsp:cNvPr id="0" name=""/>
        <dsp:cNvSpPr/>
      </dsp:nvSpPr>
      <dsp:spPr>
        <a:xfrm rot="5400000">
          <a:off x="3544546" y="-2714563"/>
          <a:ext cx="767365" cy="6203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начальник Департамента социальной защиты населения Вологодской области</a:t>
          </a:r>
          <a:endParaRPr lang="ru-RU" sz="1600" kern="1200" dirty="0"/>
        </a:p>
      </dsp:txBody>
      <dsp:txXfrm rot="-5400000">
        <a:off x="826393" y="41050"/>
        <a:ext cx="6166211" cy="692445"/>
      </dsp:txXfrm>
    </dsp:sp>
    <dsp:sp modelId="{AD2AD8AD-F123-48DB-99B2-924457652514}">
      <dsp:nvSpPr>
        <dsp:cNvPr id="0" name=""/>
        <dsp:cNvSpPr/>
      </dsp:nvSpPr>
      <dsp:spPr>
        <a:xfrm rot="5400000">
          <a:off x="-177084" y="1213715"/>
          <a:ext cx="1180562" cy="826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1449828"/>
        <a:ext cx="826393" cy="354169"/>
      </dsp:txXfrm>
    </dsp:sp>
    <dsp:sp modelId="{7A1AAF22-CA92-48FA-AB75-29CD6CE86F5B}">
      <dsp:nvSpPr>
        <dsp:cNvPr id="0" name=""/>
        <dsp:cNvSpPr/>
      </dsp:nvSpPr>
      <dsp:spPr>
        <a:xfrm rot="5400000">
          <a:off x="3544546" y="-1681522"/>
          <a:ext cx="767365" cy="6203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начальник управления по вопросам развития социальной инфраструктуры, заместитель начальника Департамента</a:t>
          </a: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 социальной защиты населения Вологодской области</a:t>
          </a:r>
          <a:endParaRPr lang="ru-RU" sz="1600" kern="1200" dirty="0"/>
        </a:p>
      </dsp:txBody>
      <dsp:txXfrm rot="-5400000">
        <a:off x="826393" y="1074091"/>
        <a:ext cx="6166211" cy="692445"/>
      </dsp:txXfrm>
    </dsp:sp>
    <dsp:sp modelId="{1387876A-3D28-4881-865F-B9ED92AA6778}">
      <dsp:nvSpPr>
        <dsp:cNvPr id="0" name=""/>
        <dsp:cNvSpPr/>
      </dsp:nvSpPr>
      <dsp:spPr>
        <a:xfrm rot="5400000">
          <a:off x="-177084" y="2246756"/>
          <a:ext cx="1180562" cy="826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2482869"/>
        <a:ext cx="826393" cy="354169"/>
      </dsp:txXfrm>
    </dsp:sp>
    <dsp:sp modelId="{5BD98BAC-4227-40F3-959C-BA9F48DEA8DC}">
      <dsp:nvSpPr>
        <dsp:cNvPr id="0" name=""/>
        <dsp:cNvSpPr/>
      </dsp:nvSpPr>
      <dsp:spPr>
        <a:xfrm rot="5400000">
          <a:off x="3544546" y="-648480"/>
          <a:ext cx="767365" cy="6203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главный консультант управления по вопросам развития социальной инфраструктуры Департамента социальной защиты населения Вологодской области</a:t>
          </a:r>
          <a:endParaRPr lang="ru-RU" sz="1600" kern="1200" dirty="0"/>
        </a:p>
      </dsp:txBody>
      <dsp:txXfrm rot="-5400000">
        <a:off x="826393" y="2107133"/>
        <a:ext cx="6166211" cy="692445"/>
      </dsp:txXfrm>
    </dsp:sp>
    <dsp:sp modelId="{2FBD74C5-C66F-4FE2-92FA-3C9F79C41AC8}">
      <dsp:nvSpPr>
        <dsp:cNvPr id="0" name=""/>
        <dsp:cNvSpPr/>
      </dsp:nvSpPr>
      <dsp:spPr>
        <a:xfrm rot="5400000">
          <a:off x="-177084" y="3279797"/>
          <a:ext cx="1180562" cy="826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515910"/>
        <a:ext cx="826393" cy="354169"/>
      </dsp:txXfrm>
    </dsp:sp>
    <dsp:sp modelId="{728CD09D-D270-4142-BD23-188916F80414}">
      <dsp:nvSpPr>
        <dsp:cNvPr id="0" name=""/>
        <dsp:cNvSpPr/>
      </dsp:nvSpPr>
      <dsp:spPr>
        <a:xfrm rot="5400000">
          <a:off x="3544546" y="384560"/>
          <a:ext cx="767365" cy="6203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консультант управления по вопросам развития социальной инфраструктуры </a:t>
          </a: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Департамента социальной защиты населения Вологодской области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826393" y="3140173"/>
        <a:ext cx="6166211" cy="69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CA5812-181F-4EFD-9573-DDB9E420AEBB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C07B0A-2703-4427-AC0B-B0731C669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2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0D03-A070-4506-9BFB-A5549334187C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92B4-29F9-4D5C-A72A-3BDE60BFD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8EB9-909D-4D3B-BF9F-ABE07A457D4B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C89B-C953-488E-A613-11EED45B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2BA4-46D7-4299-B781-3BA6A385763A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4794-A0FF-4343-9312-A6EE308F6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4BD9-F5D3-4836-84B6-36B5B71BBCDF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2B79-2849-439F-A2FC-FF67E5A0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BD4D-85D8-437C-A685-2397205FB337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9924-2956-4956-A205-F2490D62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8868-ED58-4917-89D3-5EDEE784A4A9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46D6-F9DD-4026-9183-EB956F4A9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0815-A454-4864-A403-DF1651B831F7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222C-46BE-44DE-B66A-AC0CE1A0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30A3-7A86-4BFB-B2A4-1702E07611C2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6704-72DD-4E74-B941-83AEF7DE9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BC47-C2DA-4ECE-AD67-3B2CF28F6C9A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098D-74CE-436C-95C8-12E77B237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5C78-1CD9-4FAA-9627-B7AA798B76CA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57FE-4623-42BD-B625-55C9F7419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90BF-3B1E-453A-B29A-879A0BD8864C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5239-118B-4160-8FF1-2EA589C10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298CF8-303A-4143-8C99-B71853A6DF9B}" type="datetimeFigureOut">
              <a:rPr lang="ru-RU"/>
              <a:pPr>
                <a:defRPr/>
              </a:pPr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2F43A-9379-4BD3-87BA-CD206DAFF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psoc@gov35.ru" TargetMode="External"/><Relationship Id="rId4" Type="http://schemas.openxmlformats.org/officeDocument/2006/relationships/hyperlink" Target="http://socium.gov35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517058" cy="6858000"/>
          </a:xfrm>
          <a:prstGeom prst="rect">
            <a:avLst/>
          </a:prstGeom>
          <a:noFill/>
        </p:spPr>
      </p:pic>
      <p:grpSp>
        <p:nvGrpSpPr>
          <p:cNvPr id="14340" name="Группа 89"/>
          <p:cNvGrpSpPr>
            <a:grpSpLocks noChangeAspect="1"/>
          </p:cNvGrpSpPr>
          <p:nvPr/>
        </p:nvGrpSpPr>
        <p:grpSpPr bwMode="auto">
          <a:xfrm>
            <a:off x="334296" y="2051154"/>
            <a:ext cx="1795461" cy="1795462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5653548"/>
            <a:ext cx="5063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августа 2018 года, г.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382296" y="953729"/>
            <a:ext cx="4984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социальной защиты населения Вологодской области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осуществления регионального государственного контроля (надзора) в сфере социального обслуживания;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1-е полугодие 2018 года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одзаголовок 87"/>
          <p:cNvSpPr>
            <a:spLocks noGrp="1"/>
          </p:cNvSpPr>
          <p:nvPr>
            <p:ph type="subTitle" idx="1"/>
          </p:nvPr>
        </p:nvSpPr>
        <p:spPr>
          <a:xfrm>
            <a:off x="2340077" y="196645"/>
            <a:ext cx="5948517" cy="580102"/>
          </a:xfrm>
        </p:spPr>
        <p:txBody>
          <a:bodyPr/>
          <a:lstStyle/>
          <a:p>
            <a:r>
              <a:rPr lang="ru-RU" sz="15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5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1572" y="157314"/>
            <a:ext cx="540534" cy="45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1686"/>
          <a:stretch>
            <a:fillRect/>
          </a:stretch>
        </p:blipFill>
        <p:spPr bwMode="auto">
          <a:xfrm>
            <a:off x="1" y="0"/>
            <a:ext cx="1484670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55174" y="648930"/>
            <a:ext cx="7059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70038" y="629264"/>
          <a:ext cx="7737987" cy="596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8090"/>
          <a:stretch>
            <a:fillRect/>
          </a:stretch>
        </p:blipFill>
        <p:spPr bwMode="auto">
          <a:xfrm>
            <a:off x="1" y="0"/>
            <a:ext cx="1317522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17987" y="182458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347019" y="589935"/>
            <a:ext cx="72365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Выявленные нарушения обязательных требований законодательства в сфере социального обслуживания в 1 полугодии 2018 года: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56852" y="1278194"/>
            <a:ext cx="7561006" cy="726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официальный сайт учреждения не содержит необходимых сведений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(постановление Правительства Российской Федерации от 24 ноября 2014 года № 1239);</a:t>
            </a:r>
          </a:p>
          <a:p>
            <a:pPr>
              <a:buFontTx/>
              <a:buChar char="-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выявлены нарушения при формировании личных дел получателей социальных услуг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(приказ Министерства труда и социальной защиты РФ от 10 ноября 2014 года, № 874н); </a:t>
            </a:r>
          </a:p>
          <a:p>
            <a:pPr>
              <a:buFontTx/>
              <a:buChar char="-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нарушены сроки составления индивидуальных программ предоставления социальных услуг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(пункт 4 статьи 16 Федерального закона от 28 декабря 2013 года, № 442-ФЗ); </a:t>
            </a:r>
          </a:p>
          <a:p>
            <a:pPr>
              <a:buFontTx/>
              <a:buChar char="-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отсутствуют подписи получателей социальных услуг в индивидуальных программах предоставления социальных услуг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(пункт 6 статьи 9 Федерального закона от 28 декабря 2013 года, № 442-ФЗ);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личных делах получателей социальных услуг отсутствуют дополнительные соглашения о внесении изменений в договор о социальном обслуживании, справки о размере среднедушевого дохода получателя социальных услуг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 3.8 раздела IV постановления Правительства области от 5 декабря 2014 года, № 1090);</a:t>
            </a:r>
          </a:p>
          <a:p>
            <a:pPr>
              <a:buFontTx/>
              <a:buChar char="-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сформирован не полный комплект документов, предусмотренных для предоставления социальных услуг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(пункт 2, раздела III постановления Правительства Вологодской области от 5 декабря 2014 года № 1090);</a:t>
            </a:r>
          </a:p>
          <a:p>
            <a:pPr>
              <a:buFontTx/>
              <a:buChar char="-"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обеспечена организация медицинского обслуживания проживающих на стационарном отделении граждан пожилого возраста и инвалидов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(пункт 2 статьи 12 Федерального закона от 28 декабря 2013 года № 442-ФЗ «Об основах социального обслуживания граждан в Российской Федерации»).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8241"/>
          <a:stretch>
            <a:fillRect/>
          </a:stretch>
        </p:blipFill>
        <p:spPr bwMode="auto">
          <a:xfrm>
            <a:off x="1" y="0"/>
            <a:ext cx="1317522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56852" y="1278194"/>
            <a:ext cx="7561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396181" y="675574"/>
            <a:ext cx="7089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азделе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«Осуществление регионального государственного контроля (надзора)»</a:t>
            </a:r>
            <a:r>
              <a:rPr lang="ru-RU" sz="1600" b="1" i="1" dirty="0" smtClean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официальном сайте Департамента социальной защиты населения Вологодской области </a:t>
            </a:r>
            <a:r>
              <a:rPr lang="en-US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socium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gov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35.</a:t>
            </a:r>
            <a:r>
              <a:rPr lang="en-US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размещены: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76516" y="1559136"/>
            <a:ext cx="69907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ежегодный план проведения плановых проверок юридических лиц и индивидуальных предпринимателей;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информация о результатах проведенных проверок, осуществленных в рамках регионального государственного контроля;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перечень актов, содержащих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обязательные требования, соблюдение которых оценивается при проведении мероприятий по региональному государственному контролю (надзору) в сфере социального обслуживания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перечень нормативных правовых актов или их отдельных частей, содержащих обязательные требования, соблюдение которых оценивается при проведении мероприятий по контролю при осуществлении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детей;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программа профилактики нарушений обязательных требований законодательства, соблюдение которых оценивается при проведении Департаментом социальной защиты населения Вологодской области мероприятий по контролю в рамках регионального государственного контроля (надзора) в сфере социального обслуживания, контроля в сфере организации отдыха и оздоровления детей на 2018 год.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7408"/>
          <a:stretch>
            <a:fillRect/>
          </a:stretch>
        </p:blipFill>
        <p:spPr bwMode="auto">
          <a:xfrm>
            <a:off x="1" y="0"/>
            <a:ext cx="1396180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55174" y="648930"/>
            <a:ext cx="7059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3498" y="599769"/>
            <a:ext cx="643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области от 28 мая 2018 года № 475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постановление Правительства области от 5 декабря 2014 года № 1090» внесены изменения в Порядок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предоставления социальных услуг поставщиками социальных услуг: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533831" y="1750140"/>
            <a:ext cx="3372465" cy="2123769"/>
            <a:chOff x="362991" y="976106"/>
            <a:chExt cx="1045738" cy="59008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62991" y="976106"/>
              <a:ext cx="1045738" cy="59008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80274" y="993389"/>
              <a:ext cx="1011172" cy="555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ln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641988" y="1779639"/>
            <a:ext cx="3283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Наделение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государственных организаций социального обслуживания области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полномочиями на признание граждан нуждающимися в социальном обслуживании на дому и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полустационарной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форме, а также на составление индивидуальных программ.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299587" y="1769806"/>
            <a:ext cx="3362631" cy="3795252"/>
            <a:chOff x="362991" y="976106"/>
            <a:chExt cx="1045738" cy="59008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62991" y="976106"/>
              <a:ext cx="1045738" cy="59008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80274" y="993389"/>
              <a:ext cx="1011172" cy="555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ln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437239" y="2005782"/>
            <a:ext cx="29988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 выдачи медицинскими организациями справок и медицинских заключений предусмотрен приказом Министерства здравоохранения и социального развития Российской Федерации от 2 мая 2012 года № 441н «Об утверждении порядка выдачи медицинскими организациями справок и медицинских заключений».</a:t>
            </a:r>
          </a:p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медицинского заключения, в ранее действовавшем  Порядке признана утратившей силу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53496" y="4011561"/>
            <a:ext cx="3401962" cy="1927124"/>
          </a:xfrm>
          <a:prstGeom prst="roundRect">
            <a:avLst>
              <a:gd name="adj" fmla="val 10000"/>
            </a:avLst>
          </a:pr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514168" y="4125527"/>
            <a:ext cx="32741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Порядком уточняется перечень документов, которые заявитель   (представитель заявителя) обязан представить для получения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социальных услуг.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>
            <a:off x="-36512" y="0"/>
            <a:ext cx="2862008" cy="6858000"/>
          </a:xfrm>
          <a:prstGeom prst="rect">
            <a:avLst/>
          </a:prstGeom>
          <a:noFill/>
        </p:spPr>
      </p:pic>
      <p:grpSp>
        <p:nvGrpSpPr>
          <p:cNvPr id="28674" name="Группа 5"/>
          <p:cNvGrpSpPr>
            <a:grpSpLocks noChangeAspect="1"/>
          </p:cNvGrpSpPr>
          <p:nvPr/>
        </p:nvGrpSpPr>
        <p:grpSpPr bwMode="auto">
          <a:xfrm>
            <a:off x="369888" y="2111375"/>
            <a:ext cx="2100262" cy="2101850"/>
            <a:chOff x="-2764753" y="3418199"/>
            <a:chExt cx="2609023" cy="2609022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3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3078164" y="3824748"/>
            <a:ext cx="55053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  160001, г. Вологда, ул. Благовещенская, 9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socium.gov35.ru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depsoc@gov35.ru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  (8172) 23-01-35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  (8172) 23-01-36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89864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5024284" cy="155349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 Александр Васильевич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вопросам развития социальной инфраструктуры, заместитель начальника Департамента социальной защиты населения Вологодской  области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525463" y="2149475"/>
            <a:ext cx="2100262" cy="2100263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5988" y="5404250"/>
            <a:ext cx="509456" cy="426278"/>
          </a:xfrm>
          <a:prstGeom prst="rect">
            <a:avLst/>
          </a:prstGeom>
          <a:noFill/>
        </p:spPr>
      </p:pic>
      <p:pic>
        <p:nvPicPr>
          <p:cNvPr id="14410" name="Picture 3" descr="N:\304\Мои рисунки\Герб Вологодской област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6288" y="4732594"/>
            <a:ext cx="35400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августа 2018 года,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69110" y="1256393"/>
            <a:ext cx="48964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осуществлении государственного контроля (надзора)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социального обслуживания,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в Вологодской области за 1 полугодие 2018 года»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316"/>
          <a:stretch>
            <a:fillRect/>
          </a:stretch>
        </p:blipFill>
        <p:spPr bwMode="auto">
          <a:xfrm>
            <a:off x="-1" y="0"/>
            <a:ext cx="1376517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55625" y="255638"/>
            <a:ext cx="1083750" cy="1083751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8324" y="183320"/>
            <a:ext cx="509456" cy="426278"/>
          </a:xfrm>
          <a:prstGeom prst="rect">
            <a:avLst/>
          </a:prstGeom>
          <a:noFill/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7626" y="206478"/>
            <a:ext cx="6567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4"/>
          <p:cNvSpPr/>
          <p:nvPr/>
        </p:nvSpPr>
        <p:spPr>
          <a:xfrm>
            <a:off x="1692971" y="2693757"/>
            <a:ext cx="2572406" cy="1327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474839" y="943898"/>
          <a:ext cx="6892413" cy="531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7924"/>
          <a:stretch>
            <a:fillRect/>
          </a:stretch>
        </p:blipFill>
        <p:spPr bwMode="auto">
          <a:xfrm>
            <a:off x="0" y="0"/>
            <a:ext cx="1337187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22025" y="117988"/>
            <a:ext cx="1087343" cy="1151436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465006" y="570271"/>
            <a:ext cx="697107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graphicFrame>
        <p:nvGraphicFramePr>
          <p:cNvPr id="17" name="Схема 16"/>
          <p:cNvGraphicFramePr/>
          <p:nvPr/>
        </p:nvGraphicFramePr>
        <p:xfrm>
          <a:off x="1465006" y="1710813"/>
          <a:ext cx="7216877" cy="467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435511" y="678427"/>
            <a:ext cx="6813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defTabSz="91440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Полномочия по осуществлению регионального государственного контроля (надзора) в сфере социального обслуживания осуществляются в соответствии с: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999"/>
          <a:stretch>
            <a:fillRect/>
          </a:stretch>
        </p:blipFill>
        <p:spPr bwMode="auto">
          <a:xfrm>
            <a:off x="1" y="0"/>
            <a:ext cx="125852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27355" y="766028"/>
            <a:ext cx="72955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defTabSz="914400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Полномочия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осуществлению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осуществлению регионального государственного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контроля (надзора) в осуществляются в соответствии с: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1356852" y="1809134"/>
          <a:ext cx="7246374" cy="465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0877"/>
          <a:stretch>
            <a:fillRect/>
          </a:stretch>
        </p:blipFill>
        <p:spPr bwMode="auto">
          <a:xfrm>
            <a:off x="1" y="0"/>
            <a:ext cx="1484670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220" y="1956619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57316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79639" y="1209909"/>
            <a:ext cx="284152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нормативных правовых актов, содержащих обязательные требования, соблюдение которых оценивается при проведении мероприятий по региональному государственному контролю (надзору) в сфере социального обслуживания </a:t>
            </a:r>
          </a:p>
          <a:p>
            <a:pPr indent="449263" algn="just" defTabSz="914400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defTabSz="914400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defTabSz="914400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defTabSz="91440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</a:p>
          <a:p>
            <a:pPr algn="just" defTabSz="91440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приказом Департамента социальной защиты населения Вологодской области от 8 сентября 2017 года № 1519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pic>
        <p:nvPicPr>
          <p:cNvPr id="16" name="Рисунок 113" descr="Стрелка: небольшой изгиб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09713">
            <a:off x="2087440" y="3859929"/>
            <a:ext cx="1003040" cy="53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201264" y="1226341"/>
            <a:ext cx="297917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нормативных правовых актов, содержащих обязательные требования, соблюдение которых оценивается при проведении мероприятий по региональному государственному контролю в сфере организации отдыха и оздоровления детей </a:t>
            </a:r>
          </a:p>
          <a:p>
            <a:pPr indent="449263" algn="just" defTabSz="914400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defTabSz="914400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defTabSz="914400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defTabSz="914400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defTabSz="91440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 </a:t>
            </a:r>
          </a:p>
          <a:p>
            <a:pPr algn="just" defTabSz="91440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приказом Департамента социальной защиты населения Вологодской области от 30 ноября 2017 года № 1995</a:t>
            </a:r>
          </a:p>
        </p:txBody>
      </p:sp>
      <p:pic>
        <p:nvPicPr>
          <p:cNvPr id="18" name="Рисунок 113" descr="Стрелка: небольшой изгиб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37522" flipV="1">
            <a:off x="6617976" y="3823636"/>
            <a:ext cx="1080535" cy="48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226" b="1917"/>
          <a:stretch>
            <a:fillRect/>
          </a:stretch>
        </p:blipFill>
        <p:spPr bwMode="auto">
          <a:xfrm>
            <a:off x="1" y="0"/>
            <a:ext cx="1356851" cy="6715432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226142" y="202124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55174" y="648930"/>
            <a:ext cx="7059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Перечни нормативных правовых актов размещены на официальном сайте Департамента социальной защиты населения области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socium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35.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разделе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«Осуществление регионального государственного контроля (надзора)»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 t="1997" r="3728" b="4051"/>
          <a:stretch>
            <a:fillRect/>
          </a:stretch>
        </p:blipFill>
        <p:spPr bwMode="auto">
          <a:xfrm>
            <a:off x="1524001" y="1366683"/>
            <a:ext cx="7108722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011" b="1917"/>
          <a:stretch>
            <a:fillRect/>
          </a:stretch>
        </p:blipFill>
        <p:spPr bwMode="auto">
          <a:xfrm>
            <a:off x="1" y="0"/>
            <a:ext cx="1406012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47484" y="241452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33600" y="648930"/>
            <a:ext cx="6381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612490" y="4311559"/>
            <a:ext cx="6548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Периодичность проведения плановых проверок составляет: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чаще 1 раза в 3 года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деятельности с предоставление социальных услуг с обеспечением проживания: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не чаще 1 раза в 2 года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9807" y="707923"/>
            <a:ext cx="6499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государственный контроль (надзор) осуществляется посредством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671483" y="2231923"/>
            <a:ext cx="2487561" cy="1347019"/>
            <a:chOff x="1362112" y="3136663"/>
            <a:chExt cx="1334988" cy="86774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62112" y="3136663"/>
              <a:ext cx="1334988" cy="867742"/>
            </a:xfrm>
            <a:prstGeom prst="round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404472" y="3179023"/>
              <a:ext cx="1250268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759974" y="2005782"/>
            <a:ext cx="2379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документарных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(плановых и внеплановых) проверок 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309419" y="2222090"/>
            <a:ext cx="2497394" cy="1327355"/>
            <a:chOff x="732710" y="1199563"/>
            <a:chExt cx="1334988" cy="86774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32710" y="1199563"/>
              <a:ext cx="1334988" cy="867742"/>
            </a:xfrm>
            <a:prstGeom prst="round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775070" y="1241923"/>
              <a:ext cx="1250268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692876" y="2330245"/>
            <a:ext cx="1759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выездных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(плановых и внеплановых) проверок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с вырезом 34"/>
          <p:cNvSpPr/>
          <p:nvPr/>
        </p:nvSpPr>
        <p:spPr>
          <a:xfrm rot="19317765" flipH="1">
            <a:off x="3178389" y="1602822"/>
            <a:ext cx="966851" cy="452898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право с вырезом 35"/>
          <p:cNvSpPr/>
          <p:nvPr/>
        </p:nvSpPr>
        <p:spPr>
          <a:xfrm rot="13032257" flipH="1">
            <a:off x="5716055" y="1591510"/>
            <a:ext cx="962889" cy="414918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6470" b="2446"/>
          <a:stretch>
            <a:fillRect/>
          </a:stretch>
        </p:blipFill>
        <p:spPr bwMode="auto">
          <a:xfrm>
            <a:off x="1" y="0"/>
            <a:ext cx="1199534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1317523" y="678426"/>
            <a:ext cx="68530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Должностные лица Департамента социальной защиты населения области, уполномоченные на осуществление регионального государственного контроля (надзора):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268361" y="1661651"/>
          <a:ext cx="7030065" cy="428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1453</Words>
  <Application>Microsoft Office PowerPoint</Application>
  <PresentationFormat>Экран (4:3)</PresentationFormat>
  <Paragraphs>138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Гудкова</dc:creator>
  <cp:lastModifiedBy>Евгений Корюкин</cp:lastModifiedBy>
  <cp:revision>204</cp:revision>
  <dcterms:created xsi:type="dcterms:W3CDTF">2018-08-02T21:40:15Z</dcterms:created>
  <dcterms:modified xsi:type="dcterms:W3CDTF">2018-08-30T13:18:32Z</dcterms:modified>
</cp:coreProperties>
</file>