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83" r:id="rId3"/>
    <p:sldId id="295" r:id="rId4"/>
    <p:sldId id="296" r:id="rId5"/>
    <p:sldId id="299" r:id="rId6"/>
    <p:sldId id="307" r:id="rId7"/>
    <p:sldId id="300" r:id="rId8"/>
    <p:sldId id="306" r:id="rId9"/>
    <p:sldId id="294" r:id="rId10"/>
    <p:sldId id="25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  <a:srgbClr val="800000"/>
    <a:srgbClr val="993366"/>
    <a:srgbClr val="EAC0D5"/>
    <a:srgbClr val="D387FD"/>
    <a:srgbClr val="74264D"/>
    <a:srgbClr val="DA8EB4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672" autoAdjust="0"/>
  </p:normalViewPr>
  <p:slideViewPr>
    <p:cSldViewPr snapToGrid="0">
      <p:cViewPr varScale="1">
        <p:scale>
          <a:sx n="104" d="100"/>
          <a:sy n="104" d="100"/>
        </p:scale>
        <p:origin x="-18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163115116381174"/>
          <c:y val="3.8312608133426247E-2"/>
          <c:w val="0.84015705703116861"/>
          <c:h val="0.710299689390893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проверок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организаций, в которых выявлены нарушения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 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</c:ser>
        <c:axId val="155010944"/>
        <c:axId val="155012480"/>
      </c:barChart>
      <c:catAx>
        <c:axId val="155010944"/>
        <c:scaling>
          <c:orientation val="minMax"/>
        </c:scaling>
        <c:axPos val="b"/>
        <c:numFmt formatCode="General" sourceLinked="1"/>
        <c:tickLblPos val="nextTo"/>
        <c:crossAx val="155012480"/>
        <c:crosses val="autoZero"/>
        <c:auto val="1"/>
        <c:lblAlgn val="ctr"/>
        <c:lblOffset val="100"/>
      </c:catAx>
      <c:valAx>
        <c:axId val="155012480"/>
        <c:scaling>
          <c:orientation val="minMax"/>
        </c:scaling>
        <c:axPos val="l"/>
        <c:majorGridlines/>
        <c:numFmt formatCode="General" sourceLinked="1"/>
        <c:tickLblPos val="nextTo"/>
        <c:crossAx val="15501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52236854365355"/>
          <c:y val="0.85167672407649164"/>
          <c:w val="0.58224445194855012"/>
          <c:h val="0.1078588659065126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35607-8DA0-4F5D-92B9-51F395FE5129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64FA24-574F-4818-84FE-B24ADB99A250}">
      <dgm:prSet phldrT="[Текст]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предупреждение, выявление и пресечение нарушений юридическими лицами и (или) индивидуальными предпринимателями, осуществляющими на территории Вологодской области социальное обслуживание граждан, требований, установленных федеральными законами и принимаемыми в соответствии с ними иными нормативными правовыми актами Российской Федерации, законами и иными нормативными правовыми актами Вологодской области в сфере социального обслуживания </a:t>
          </a:r>
          <a:endParaRPr lang="ru-RU" dirty="0"/>
        </a:p>
      </dgm:t>
    </dgm:pt>
    <dgm:pt modelId="{FF2B3F23-349B-403A-8BD8-758B18B24379}" type="parTrans" cxnId="{9D681CB7-5F5F-44D7-A9B5-8F6C8FA0D5F3}">
      <dgm:prSet/>
      <dgm:spPr/>
      <dgm:t>
        <a:bodyPr/>
        <a:lstStyle/>
        <a:p>
          <a:endParaRPr lang="ru-RU"/>
        </a:p>
      </dgm:t>
    </dgm:pt>
    <dgm:pt modelId="{29CAAFCB-26E5-40A9-AE1C-E8E49F03987C}" type="sibTrans" cxnId="{9D681CB7-5F5F-44D7-A9B5-8F6C8FA0D5F3}">
      <dgm:prSet/>
      <dgm:spPr/>
      <dgm:t>
        <a:bodyPr/>
        <a:lstStyle/>
        <a:p>
          <a:endParaRPr lang="ru-RU"/>
        </a:p>
      </dgm:t>
    </dgm:pt>
    <dgm:pt modelId="{9AE0DF40-902E-4DF1-9DDA-C835A6F3CDB2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Цель регионального государственного контроля (надзора) в сфере социального обслуживания</a:t>
          </a:r>
          <a:endParaRPr lang="ru-RU" sz="1800" dirty="0"/>
        </a:p>
      </dgm:t>
    </dgm:pt>
    <dgm:pt modelId="{C525A2E4-0871-4631-8BC3-1BE3949BEDB3}" type="sibTrans" cxnId="{63197A7D-C2C8-45EE-9181-F8DDFE8A9E66}">
      <dgm:prSet/>
      <dgm:spPr/>
      <dgm:t>
        <a:bodyPr/>
        <a:lstStyle/>
        <a:p>
          <a:endParaRPr lang="ru-RU"/>
        </a:p>
      </dgm:t>
    </dgm:pt>
    <dgm:pt modelId="{E89DCA28-FD83-4129-A6FC-E0B4092D4E03}" type="parTrans" cxnId="{63197A7D-C2C8-45EE-9181-F8DDFE8A9E66}">
      <dgm:prSet/>
      <dgm:spPr/>
      <dgm:t>
        <a:bodyPr/>
        <a:lstStyle/>
        <a:p>
          <a:endParaRPr lang="ru-RU"/>
        </a:p>
      </dgm:t>
    </dgm:pt>
    <dgm:pt modelId="{0CD44CE7-706B-49A6-8A85-A1B22A5A15B5}" type="pres">
      <dgm:prSet presAssocID="{00035607-8DA0-4F5D-92B9-51F395FE51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19FECF-E29A-4E08-9918-39D0B6F49FB7}" type="pres">
      <dgm:prSet presAssocID="{0E64FA24-574F-4818-84FE-B24ADB99A250}" presName="boxAndChildren" presStyleCnt="0"/>
      <dgm:spPr/>
      <dgm:t>
        <a:bodyPr/>
        <a:lstStyle/>
        <a:p>
          <a:endParaRPr lang="ru-RU"/>
        </a:p>
      </dgm:t>
    </dgm:pt>
    <dgm:pt modelId="{EB245CD6-9A78-4BE3-A002-2568765E367F}" type="pres">
      <dgm:prSet presAssocID="{0E64FA24-574F-4818-84FE-B24ADB99A250}" presName="parentTextBox" presStyleLbl="node1" presStyleIdx="0" presStyleCnt="2" custScaleY="81439"/>
      <dgm:spPr/>
      <dgm:t>
        <a:bodyPr/>
        <a:lstStyle/>
        <a:p>
          <a:endParaRPr lang="ru-RU"/>
        </a:p>
      </dgm:t>
    </dgm:pt>
    <dgm:pt modelId="{BC047C76-9FC6-494A-B842-2AC01A2EC7A7}" type="pres">
      <dgm:prSet presAssocID="{C525A2E4-0871-4631-8BC3-1BE3949BEDB3}" presName="sp" presStyleCnt="0"/>
      <dgm:spPr/>
      <dgm:t>
        <a:bodyPr/>
        <a:lstStyle/>
        <a:p>
          <a:endParaRPr lang="ru-RU"/>
        </a:p>
      </dgm:t>
    </dgm:pt>
    <dgm:pt modelId="{B4912855-23A8-48B5-BACC-221E285FE3D1}" type="pres">
      <dgm:prSet presAssocID="{9AE0DF40-902E-4DF1-9DDA-C835A6F3CDB2}" presName="arrowAndChildren" presStyleCnt="0"/>
      <dgm:spPr/>
      <dgm:t>
        <a:bodyPr/>
        <a:lstStyle/>
        <a:p>
          <a:endParaRPr lang="ru-RU"/>
        </a:p>
      </dgm:t>
    </dgm:pt>
    <dgm:pt modelId="{CFEE1A91-E709-4542-9E79-8B94C2BF84A5}" type="pres">
      <dgm:prSet presAssocID="{9AE0DF40-902E-4DF1-9DDA-C835A6F3CDB2}" presName="parentTextArrow" presStyleLbl="node1" presStyleIdx="1" presStyleCnt="2" custScaleY="32278" custLinFactNeighborX="10556" custLinFactNeighborY="1214"/>
      <dgm:spPr/>
      <dgm:t>
        <a:bodyPr/>
        <a:lstStyle/>
        <a:p>
          <a:endParaRPr lang="ru-RU"/>
        </a:p>
      </dgm:t>
    </dgm:pt>
  </dgm:ptLst>
  <dgm:cxnLst>
    <dgm:cxn modelId="{DAE4DD1F-796E-487A-9A89-74C5172B71D4}" type="presOf" srcId="{00035607-8DA0-4F5D-92B9-51F395FE5129}" destId="{0CD44CE7-706B-49A6-8A85-A1B22A5A15B5}" srcOrd="0" destOrd="0" presId="urn:microsoft.com/office/officeart/2005/8/layout/process4"/>
    <dgm:cxn modelId="{63197A7D-C2C8-45EE-9181-F8DDFE8A9E66}" srcId="{00035607-8DA0-4F5D-92B9-51F395FE5129}" destId="{9AE0DF40-902E-4DF1-9DDA-C835A6F3CDB2}" srcOrd="0" destOrd="0" parTransId="{E89DCA28-FD83-4129-A6FC-E0B4092D4E03}" sibTransId="{C525A2E4-0871-4631-8BC3-1BE3949BEDB3}"/>
    <dgm:cxn modelId="{A6377414-CE32-4B19-8346-7C12C1866273}" type="presOf" srcId="{0E64FA24-574F-4818-84FE-B24ADB99A250}" destId="{EB245CD6-9A78-4BE3-A002-2568765E367F}" srcOrd="0" destOrd="0" presId="urn:microsoft.com/office/officeart/2005/8/layout/process4"/>
    <dgm:cxn modelId="{9D681CB7-5F5F-44D7-A9B5-8F6C8FA0D5F3}" srcId="{00035607-8DA0-4F5D-92B9-51F395FE5129}" destId="{0E64FA24-574F-4818-84FE-B24ADB99A250}" srcOrd="1" destOrd="0" parTransId="{FF2B3F23-349B-403A-8BD8-758B18B24379}" sibTransId="{29CAAFCB-26E5-40A9-AE1C-E8E49F03987C}"/>
    <dgm:cxn modelId="{32F752C5-A210-4F1D-B1FA-7E612DC84701}" type="presOf" srcId="{9AE0DF40-902E-4DF1-9DDA-C835A6F3CDB2}" destId="{CFEE1A91-E709-4542-9E79-8B94C2BF84A5}" srcOrd="0" destOrd="0" presId="urn:microsoft.com/office/officeart/2005/8/layout/process4"/>
    <dgm:cxn modelId="{FFC0031B-EC87-49D1-9314-6B7D7C7900B6}" type="presParOf" srcId="{0CD44CE7-706B-49A6-8A85-A1B22A5A15B5}" destId="{1F19FECF-E29A-4E08-9918-39D0B6F49FB7}" srcOrd="0" destOrd="0" presId="urn:microsoft.com/office/officeart/2005/8/layout/process4"/>
    <dgm:cxn modelId="{CA4185DD-FBC5-4B9D-AC6E-099BC8C7817D}" type="presParOf" srcId="{1F19FECF-E29A-4E08-9918-39D0B6F49FB7}" destId="{EB245CD6-9A78-4BE3-A002-2568765E367F}" srcOrd="0" destOrd="0" presId="urn:microsoft.com/office/officeart/2005/8/layout/process4"/>
    <dgm:cxn modelId="{AF16038A-CFDF-45D9-BE88-45C6694A3B5E}" type="presParOf" srcId="{0CD44CE7-706B-49A6-8A85-A1B22A5A15B5}" destId="{BC047C76-9FC6-494A-B842-2AC01A2EC7A7}" srcOrd="1" destOrd="0" presId="urn:microsoft.com/office/officeart/2005/8/layout/process4"/>
    <dgm:cxn modelId="{7FFE671C-C64E-4DD7-8690-908FA3402E71}" type="presParOf" srcId="{0CD44CE7-706B-49A6-8A85-A1B22A5A15B5}" destId="{B4912855-23A8-48B5-BACC-221E285FE3D1}" srcOrd="2" destOrd="0" presId="urn:microsoft.com/office/officeart/2005/8/layout/process4"/>
    <dgm:cxn modelId="{61A0C0BB-0FE1-4D98-AA07-309872DD0210}" type="presParOf" srcId="{B4912855-23A8-48B5-BACC-221E285FE3D1}" destId="{CFEE1A91-E709-4542-9E79-8B94C2BF84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10C8E-62F5-4DE2-81F7-EA34CAC6C3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3F5E4C-98B3-4E6C-B9F1-5A5D5C13681A}">
      <dgm:prSet phldrT="[Текст]" phldr="1"/>
      <dgm:spPr/>
      <dgm:t>
        <a:bodyPr/>
        <a:lstStyle/>
        <a:p>
          <a:endParaRPr lang="ru-RU" dirty="0"/>
        </a:p>
      </dgm:t>
    </dgm:pt>
    <dgm:pt modelId="{B6B54CA3-5CD4-43CF-981E-F1A8E5DBCE75}" type="parTrans" cxnId="{9B6C5E8C-77B8-4FBB-A327-4689F1988BEB}">
      <dgm:prSet/>
      <dgm:spPr/>
      <dgm:t>
        <a:bodyPr/>
        <a:lstStyle/>
        <a:p>
          <a:endParaRPr lang="ru-RU"/>
        </a:p>
      </dgm:t>
    </dgm:pt>
    <dgm:pt modelId="{E0E9627E-5E39-402C-9E29-0AF31C9AE7E8}" type="sibTrans" cxnId="{9B6C5E8C-77B8-4FBB-A327-4689F1988BEB}">
      <dgm:prSet/>
      <dgm:spPr/>
      <dgm:t>
        <a:bodyPr/>
        <a:lstStyle/>
        <a:p>
          <a:endParaRPr lang="ru-RU"/>
        </a:p>
      </dgm:t>
    </dgm:pt>
    <dgm:pt modelId="{13086177-A352-494B-A0DE-EA4B93850F5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федерального государственного контроля (надзора) в сфере социального обслуживания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59CA08D-746E-43D0-B71F-B6F2A8C995AA}" type="parTrans" cxnId="{C460C959-8D99-40F2-BF7F-CD6D7BF7A493}">
      <dgm:prSet/>
      <dgm:spPr/>
      <dgm:t>
        <a:bodyPr/>
        <a:lstStyle/>
        <a:p>
          <a:endParaRPr lang="ru-RU"/>
        </a:p>
      </dgm:t>
    </dgm:pt>
    <dgm:pt modelId="{A5822A82-A54B-49C6-84F4-DB3E25DC4E26}" type="sibTrans" cxnId="{C460C959-8D99-40F2-BF7F-CD6D7BF7A493}">
      <dgm:prSet/>
      <dgm:spPr/>
      <dgm:t>
        <a:bodyPr/>
        <a:lstStyle/>
        <a:p>
          <a:endParaRPr lang="ru-RU"/>
        </a:p>
      </dgm:t>
    </dgm:pt>
    <dgm:pt modelId="{C9DD7C24-057E-428E-BBB9-9B6C302445A9}">
      <dgm:prSet phldrT="[Текст]" phldr="1"/>
      <dgm:spPr/>
      <dgm:t>
        <a:bodyPr/>
        <a:lstStyle/>
        <a:p>
          <a:endParaRPr lang="ru-RU" dirty="0"/>
        </a:p>
      </dgm:t>
    </dgm:pt>
    <dgm:pt modelId="{7C6C72C3-42D7-40F7-B945-25E95EA7A9C4}" type="parTrans" cxnId="{E101DA3C-5622-4F37-AA74-31AC0E4C4F39}">
      <dgm:prSet/>
      <dgm:spPr/>
      <dgm:t>
        <a:bodyPr/>
        <a:lstStyle/>
        <a:p>
          <a:endParaRPr lang="ru-RU"/>
        </a:p>
      </dgm:t>
    </dgm:pt>
    <dgm:pt modelId="{A23064B5-6D99-4E52-9CCF-021E73BCBFC7}" type="sibTrans" cxnId="{E101DA3C-5622-4F37-AA74-31AC0E4C4F39}">
      <dgm:prSet/>
      <dgm:spPr/>
      <dgm:t>
        <a:bodyPr/>
        <a:lstStyle/>
        <a:p>
          <a:endParaRPr lang="ru-RU"/>
        </a:p>
      </dgm:t>
    </dgm:pt>
    <dgm:pt modelId="{CC8EE35B-8C38-469B-941E-51EC0094603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регионального государственного контроля (надзора) в сфере социального обслуживания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565D-86D1-40AC-8261-C965152C0D67}" type="parTrans" cxnId="{5F9A4B27-4041-430C-9AD7-467AB2B4061E}">
      <dgm:prSet/>
      <dgm:spPr/>
      <dgm:t>
        <a:bodyPr/>
        <a:lstStyle/>
        <a:p>
          <a:endParaRPr lang="ru-RU"/>
        </a:p>
      </dgm:t>
    </dgm:pt>
    <dgm:pt modelId="{BC814E6C-A069-432E-B689-E0C3CB42BC06}" type="sibTrans" cxnId="{5F9A4B27-4041-430C-9AD7-467AB2B4061E}">
      <dgm:prSet/>
      <dgm:spPr/>
      <dgm:t>
        <a:bodyPr/>
        <a:lstStyle/>
        <a:p>
          <a:endParaRPr lang="ru-RU"/>
        </a:p>
      </dgm:t>
    </dgm:pt>
    <dgm:pt modelId="{E24F69CA-BE70-4D14-81F7-54FAA9533E5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государственный контроль (надзор) в сфере социального обслуживания регулируется Федеральным законом от 31 июля 2020 года № 248-ФЗ «О государственном контроле (надзоре) и муниципальном контроле в Российской Федерации»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F0DEBEEC-9A6C-4BE2-A12E-AAE07B4D58A0}" type="parTrans" cxnId="{D41CEF03-38BE-43E9-A3D2-4294AF1BEDE3}">
      <dgm:prSet/>
      <dgm:spPr/>
      <dgm:t>
        <a:bodyPr/>
        <a:lstStyle/>
        <a:p>
          <a:endParaRPr lang="ru-RU"/>
        </a:p>
      </dgm:t>
    </dgm:pt>
    <dgm:pt modelId="{81FD943F-F527-4B72-956D-F54E2D814D87}" type="sibTrans" cxnId="{D41CEF03-38BE-43E9-A3D2-4294AF1BEDE3}">
      <dgm:prSet/>
      <dgm:spPr/>
      <dgm:t>
        <a:bodyPr/>
        <a:lstStyle/>
        <a:p>
          <a:endParaRPr lang="ru-RU"/>
        </a:p>
      </dgm:t>
    </dgm:pt>
    <dgm:pt modelId="{D75E35CD-58DF-43AB-858F-66C991F1F23D}" type="pres">
      <dgm:prSet presAssocID="{D7010C8E-62F5-4DE2-81F7-EA34CAC6C3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4B8F5-56BC-469B-A755-A16E9485DC19}" type="pres">
      <dgm:prSet presAssocID="{803F5E4C-98B3-4E6C-B9F1-5A5D5C13681A}" presName="linNode" presStyleCnt="0"/>
      <dgm:spPr/>
    </dgm:pt>
    <dgm:pt modelId="{FAB01B88-A070-4654-A793-E88E5B35E6CA}" type="pres">
      <dgm:prSet presAssocID="{803F5E4C-98B3-4E6C-B9F1-5A5D5C13681A}" presName="parentText" presStyleLbl="node1" presStyleIdx="0" presStyleCnt="3" custScaleX="24240" custScaleY="28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49E64-6375-448B-84AD-EB7DC74CC381}" type="pres">
      <dgm:prSet presAssocID="{803F5E4C-98B3-4E6C-B9F1-5A5D5C13681A}" presName="descendantText" presStyleLbl="alignAccFollowNode1" presStyleIdx="0" presStyleCnt="2" custScaleX="135773" custScaleY="3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3D163-6A68-4F74-9B48-705070CFBCD6}" type="pres">
      <dgm:prSet presAssocID="{E0E9627E-5E39-402C-9E29-0AF31C9AE7E8}" presName="sp" presStyleCnt="0"/>
      <dgm:spPr/>
    </dgm:pt>
    <dgm:pt modelId="{5691DA0C-F34F-4902-AD5C-CE6F3E2E6037}" type="pres">
      <dgm:prSet presAssocID="{C9DD7C24-057E-428E-BBB9-9B6C302445A9}" presName="linNode" presStyleCnt="0"/>
      <dgm:spPr/>
    </dgm:pt>
    <dgm:pt modelId="{48C021FA-4EA2-4E00-9249-00C282FF474C}" type="pres">
      <dgm:prSet presAssocID="{C9DD7C24-057E-428E-BBB9-9B6C302445A9}" presName="parentText" presStyleLbl="node1" presStyleIdx="1" presStyleCnt="3" custScaleX="28582" custScaleY="258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88466-5EA9-446D-8BEE-7CE13D97907D}" type="pres">
      <dgm:prSet presAssocID="{C9DD7C24-057E-428E-BBB9-9B6C302445A9}" presName="descendantText" presStyleLbl="alignAccFollowNode1" presStyleIdx="1" presStyleCnt="2" custScaleX="163264" custScaleY="31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3FFE5-CAC1-45AA-AA4C-546FD43137DA}" type="pres">
      <dgm:prSet presAssocID="{A23064B5-6D99-4E52-9CCF-021E73BCBFC7}" presName="sp" presStyleCnt="0"/>
      <dgm:spPr/>
    </dgm:pt>
    <dgm:pt modelId="{921500B7-A47A-48C5-9CD8-8BB0269387D6}" type="pres">
      <dgm:prSet presAssocID="{E24F69CA-BE70-4D14-81F7-54FAA9533E50}" presName="linNode" presStyleCnt="0"/>
      <dgm:spPr/>
    </dgm:pt>
    <dgm:pt modelId="{3D0CF7C7-B521-45A8-B7F0-A1DA390ABC93}" type="pres">
      <dgm:prSet presAssocID="{E24F69CA-BE70-4D14-81F7-54FAA9533E50}" presName="parentText" presStyleLbl="node1" presStyleIdx="2" presStyleCnt="3" custScaleX="277778" custScaleY="27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DD2732-AA39-447F-821A-B3C785481264}" type="presOf" srcId="{D7010C8E-62F5-4DE2-81F7-EA34CAC6C370}" destId="{D75E35CD-58DF-43AB-858F-66C991F1F23D}" srcOrd="0" destOrd="0" presId="urn:microsoft.com/office/officeart/2005/8/layout/vList5"/>
    <dgm:cxn modelId="{A5FEBD08-8713-4DF5-A03C-424F5BF3DA15}" type="presOf" srcId="{13086177-A352-494B-A0DE-EA4B93850F50}" destId="{45149E64-6375-448B-84AD-EB7DC74CC381}" srcOrd="0" destOrd="0" presId="urn:microsoft.com/office/officeart/2005/8/layout/vList5"/>
    <dgm:cxn modelId="{D41CEF03-38BE-43E9-A3D2-4294AF1BEDE3}" srcId="{D7010C8E-62F5-4DE2-81F7-EA34CAC6C370}" destId="{E24F69CA-BE70-4D14-81F7-54FAA9533E50}" srcOrd="2" destOrd="0" parTransId="{F0DEBEEC-9A6C-4BE2-A12E-AAE07B4D58A0}" sibTransId="{81FD943F-F527-4B72-956D-F54E2D814D87}"/>
    <dgm:cxn modelId="{5F9A4B27-4041-430C-9AD7-467AB2B4061E}" srcId="{C9DD7C24-057E-428E-BBB9-9B6C302445A9}" destId="{CC8EE35B-8C38-469B-941E-51EC00946038}" srcOrd="0" destOrd="0" parTransId="{03D4565D-86D1-40AC-8261-C965152C0D67}" sibTransId="{BC814E6C-A069-432E-B689-E0C3CB42BC06}"/>
    <dgm:cxn modelId="{FDEA3BA2-472B-448A-A755-DB0ECC315BBE}" type="presOf" srcId="{CC8EE35B-8C38-469B-941E-51EC00946038}" destId="{7B088466-5EA9-446D-8BEE-7CE13D97907D}" srcOrd="0" destOrd="0" presId="urn:microsoft.com/office/officeart/2005/8/layout/vList5"/>
    <dgm:cxn modelId="{E101DA3C-5622-4F37-AA74-31AC0E4C4F39}" srcId="{D7010C8E-62F5-4DE2-81F7-EA34CAC6C370}" destId="{C9DD7C24-057E-428E-BBB9-9B6C302445A9}" srcOrd="1" destOrd="0" parTransId="{7C6C72C3-42D7-40F7-B945-25E95EA7A9C4}" sibTransId="{A23064B5-6D99-4E52-9CCF-021E73BCBFC7}"/>
    <dgm:cxn modelId="{9B6C5E8C-77B8-4FBB-A327-4689F1988BEB}" srcId="{D7010C8E-62F5-4DE2-81F7-EA34CAC6C370}" destId="{803F5E4C-98B3-4E6C-B9F1-5A5D5C13681A}" srcOrd="0" destOrd="0" parTransId="{B6B54CA3-5CD4-43CF-981E-F1A8E5DBCE75}" sibTransId="{E0E9627E-5E39-402C-9E29-0AF31C9AE7E8}"/>
    <dgm:cxn modelId="{B691CF78-28E2-4B9E-9655-D07C44F243CE}" type="presOf" srcId="{E24F69CA-BE70-4D14-81F7-54FAA9533E50}" destId="{3D0CF7C7-B521-45A8-B7F0-A1DA390ABC93}" srcOrd="0" destOrd="0" presId="urn:microsoft.com/office/officeart/2005/8/layout/vList5"/>
    <dgm:cxn modelId="{C460C959-8D99-40F2-BF7F-CD6D7BF7A493}" srcId="{803F5E4C-98B3-4E6C-B9F1-5A5D5C13681A}" destId="{13086177-A352-494B-A0DE-EA4B93850F50}" srcOrd="0" destOrd="0" parTransId="{659CA08D-746E-43D0-B71F-B6F2A8C995AA}" sibTransId="{A5822A82-A54B-49C6-84F4-DB3E25DC4E26}"/>
    <dgm:cxn modelId="{4F9CBA28-A60C-4F76-A328-B0A269A5A4E9}" type="presOf" srcId="{803F5E4C-98B3-4E6C-B9F1-5A5D5C13681A}" destId="{FAB01B88-A070-4654-A793-E88E5B35E6CA}" srcOrd="0" destOrd="0" presId="urn:microsoft.com/office/officeart/2005/8/layout/vList5"/>
    <dgm:cxn modelId="{F9FD1699-38CD-4F8C-9836-3AA2A263493C}" type="presOf" srcId="{C9DD7C24-057E-428E-BBB9-9B6C302445A9}" destId="{48C021FA-4EA2-4E00-9249-00C282FF474C}" srcOrd="0" destOrd="0" presId="urn:microsoft.com/office/officeart/2005/8/layout/vList5"/>
    <dgm:cxn modelId="{05372A8A-03CE-4C01-81F2-2BAEBE8B21C2}" type="presParOf" srcId="{D75E35CD-58DF-43AB-858F-66C991F1F23D}" destId="{5864B8F5-56BC-469B-A755-A16E9485DC19}" srcOrd="0" destOrd="0" presId="urn:microsoft.com/office/officeart/2005/8/layout/vList5"/>
    <dgm:cxn modelId="{62265E8E-5615-4A2E-BCCE-1A7D4D836790}" type="presParOf" srcId="{5864B8F5-56BC-469B-A755-A16E9485DC19}" destId="{FAB01B88-A070-4654-A793-E88E5B35E6CA}" srcOrd="0" destOrd="0" presId="urn:microsoft.com/office/officeart/2005/8/layout/vList5"/>
    <dgm:cxn modelId="{228DDB09-5ED5-47F8-9E8B-9789CA22FFDB}" type="presParOf" srcId="{5864B8F5-56BC-469B-A755-A16E9485DC19}" destId="{45149E64-6375-448B-84AD-EB7DC74CC381}" srcOrd="1" destOrd="0" presId="urn:microsoft.com/office/officeart/2005/8/layout/vList5"/>
    <dgm:cxn modelId="{C2416E33-4180-44D7-9FD7-9521A62D3880}" type="presParOf" srcId="{D75E35CD-58DF-43AB-858F-66C991F1F23D}" destId="{8953D163-6A68-4F74-9B48-705070CFBCD6}" srcOrd="1" destOrd="0" presId="urn:microsoft.com/office/officeart/2005/8/layout/vList5"/>
    <dgm:cxn modelId="{1E5D4333-A686-42F6-A24B-592E23053AD7}" type="presParOf" srcId="{D75E35CD-58DF-43AB-858F-66C991F1F23D}" destId="{5691DA0C-F34F-4902-AD5C-CE6F3E2E6037}" srcOrd="2" destOrd="0" presId="urn:microsoft.com/office/officeart/2005/8/layout/vList5"/>
    <dgm:cxn modelId="{1C7D1D0F-359E-4EB0-939F-11536A129261}" type="presParOf" srcId="{5691DA0C-F34F-4902-AD5C-CE6F3E2E6037}" destId="{48C021FA-4EA2-4E00-9249-00C282FF474C}" srcOrd="0" destOrd="0" presId="urn:microsoft.com/office/officeart/2005/8/layout/vList5"/>
    <dgm:cxn modelId="{09DF61E6-2B58-4D7C-AD14-2BE8B2059BE3}" type="presParOf" srcId="{5691DA0C-F34F-4902-AD5C-CE6F3E2E6037}" destId="{7B088466-5EA9-446D-8BEE-7CE13D97907D}" srcOrd="1" destOrd="0" presId="urn:microsoft.com/office/officeart/2005/8/layout/vList5"/>
    <dgm:cxn modelId="{99305608-92DC-41E4-BA6F-2BBF3CF7B319}" type="presParOf" srcId="{D75E35CD-58DF-43AB-858F-66C991F1F23D}" destId="{8603FFE5-CAC1-45AA-AA4C-546FD43137DA}" srcOrd="3" destOrd="0" presId="urn:microsoft.com/office/officeart/2005/8/layout/vList5"/>
    <dgm:cxn modelId="{191ECDF8-4A62-4C7A-B8CC-232C35163826}" type="presParOf" srcId="{D75E35CD-58DF-43AB-858F-66C991F1F23D}" destId="{921500B7-A47A-48C5-9CD8-8BB0269387D6}" srcOrd="4" destOrd="0" presId="urn:microsoft.com/office/officeart/2005/8/layout/vList5"/>
    <dgm:cxn modelId="{E8963E6B-1DB7-4A20-BE9A-D4292A655307}" type="presParOf" srcId="{921500B7-A47A-48C5-9CD8-8BB0269387D6}" destId="{3D0CF7C7-B521-45A8-B7F0-A1DA390ABC9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9251D-B60F-4DA4-A5DC-6C889161E0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FC6605-6090-466F-97C4-0A7887803ED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Соблюдение необходимых</a:t>
          </a:r>
        </a:p>
        <a:p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нормативных требований</a:t>
          </a:r>
        </a:p>
        <a:p>
          <a:pPr algn="ctr"/>
          <a:endParaRPr lang="ru-RU" sz="1400" b="1" u="sng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CA4370-B81F-438D-9DF9-37D725FDA122}" type="parTrans" cxnId="{AEB70FC3-7B2A-46BB-84F9-5CBB305E4BB2}">
      <dgm:prSet/>
      <dgm:spPr/>
      <dgm:t>
        <a:bodyPr/>
        <a:lstStyle/>
        <a:p>
          <a:endParaRPr lang="ru-RU"/>
        </a:p>
      </dgm:t>
    </dgm:pt>
    <dgm:pt modelId="{216F9344-3168-4D13-86F6-216540375F19}" type="sibTrans" cxnId="{AEB70FC3-7B2A-46BB-84F9-5CBB305E4BB2}">
      <dgm:prSet/>
      <dgm:spPr/>
      <dgm:t>
        <a:bodyPr/>
        <a:lstStyle/>
        <a:p>
          <a:endParaRPr lang="ru-RU"/>
        </a:p>
      </dgm:t>
    </dgm:pt>
    <dgm:pt modelId="{46BDB43E-CE73-4A53-905A-5180FAC5443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Документальное обеспечение деятельности</a:t>
          </a:r>
        </a:p>
      </dgm:t>
    </dgm:pt>
    <dgm:pt modelId="{4D2EE79B-2561-440C-8F46-6AAABEC98507}" type="parTrans" cxnId="{4F991F3E-3387-40A3-9F11-1B58C37EA6C5}">
      <dgm:prSet/>
      <dgm:spPr/>
      <dgm:t>
        <a:bodyPr/>
        <a:lstStyle/>
        <a:p>
          <a:endParaRPr lang="ru-RU"/>
        </a:p>
      </dgm:t>
    </dgm:pt>
    <dgm:pt modelId="{380B1DE0-BFDF-4B70-8299-D417D79BAA25}" type="sibTrans" cxnId="{4F991F3E-3387-40A3-9F11-1B58C37EA6C5}">
      <dgm:prSet/>
      <dgm:spPr/>
      <dgm:t>
        <a:bodyPr/>
        <a:lstStyle/>
        <a:p>
          <a:endParaRPr lang="ru-RU"/>
        </a:p>
      </dgm:t>
    </dgm:pt>
    <dgm:pt modelId="{BA4AE9E8-DA32-4A56-92E6-41C801CE147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endParaRPr lang="ru-RU" sz="1300" dirty="0"/>
        </a:p>
      </dgm:t>
    </dgm:pt>
    <dgm:pt modelId="{DEEAE39F-12D9-44D3-A346-1CB5B2052E89}" type="parTrans" cxnId="{9302A113-627C-4159-BC0B-651C77210ED3}">
      <dgm:prSet/>
      <dgm:spPr/>
      <dgm:t>
        <a:bodyPr/>
        <a:lstStyle/>
        <a:p>
          <a:endParaRPr lang="ru-RU"/>
        </a:p>
      </dgm:t>
    </dgm:pt>
    <dgm:pt modelId="{08AFC6A5-ACB6-4388-8803-F91BF296F370}" type="sibTrans" cxnId="{9302A113-627C-4159-BC0B-651C77210ED3}">
      <dgm:prSet/>
      <dgm:spPr/>
      <dgm:t>
        <a:bodyPr/>
        <a:lstStyle/>
        <a:p>
          <a:endParaRPr lang="ru-RU"/>
        </a:p>
      </dgm:t>
    </dgm:pt>
    <dgm:pt modelId="{684C14C2-9440-473D-BD1B-EA63BF7AEB7E}">
      <dgm:prSet phldrT="[Текст]" phldr="1"/>
      <dgm:spPr/>
      <dgm:t>
        <a:bodyPr/>
        <a:lstStyle/>
        <a:p>
          <a:endParaRPr lang="ru-RU" dirty="0"/>
        </a:p>
      </dgm:t>
    </dgm:pt>
    <dgm:pt modelId="{A9410276-0FF4-4A82-ABE3-8A94327B65F3}" type="parTrans" cxnId="{57C38A8F-B22D-426A-9EC3-F474D7F77624}">
      <dgm:prSet/>
      <dgm:spPr/>
      <dgm:t>
        <a:bodyPr/>
        <a:lstStyle/>
        <a:p>
          <a:endParaRPr lang="ru-RU"/>
        </a:p>
      </dgm:t>
    </dgm:pt>
    <dgm:pt modelId="{9618A0E6-E40F-4FA7-9739-CEC33FA32EDF}" type="sibTrans" cxnId="{57C38A8F-B22D-426A-9EC3-F474D7F77624}">
      <dgm:prSet/>
      <dgm:spPr/>
      <dgm:t>
        <a:bodyPr/>
        <a:lstStyle/>
        <a:p>
          <a:endParaRPr lang="ru-RU"/>
        </a:p>
      </dgm:t>
    </dgm:pt>
    <dgm:pt modelId="{0F547B55-3470-4459-9588-39657E94CD5C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материально-технического оснащения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2A4AC03-3E09-4AE0-A76F-FC08C9938A17}" type="parTrans" cxnId="{664CB577-29BB-46D5-A09E-49E1A7F28A88}">
      <dgm:prSet/>
      <dgm:spPr/>
      <dgm:t>
        <a:bodyPr/>
        <a:lstStyle/>
        <a:p>
          <a:endParaRPr lang="ru-RU"/>
        </a:p>
      </dgm:t>
    </dgm:pt>
    <dgm:pt modelId="{E6555C94-28C6-48EE-B138-A82252B5E459}" type="sibTrans" cxnId="{664CB577-29BB-46D5-A09E-49E1A7F28A88}">
      <dgm:prSet/>
      <dgm:spPr/>
      <dgm:t>
        <a:bodyPr/>
        <a:lstStyle/>
        <a:p>
          <a:endParaRPr lang="ru-RU"/>
        </a:p>
      </dgm:t>
    </dgm:pt>
    <dgm:pt modelId="{9571C369-C1A4-4DC8-A1A3-5DFBBA77E86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качества питания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63F577-F339-4E92-B72E-F37104A427CB}" type="parTrans" cxnId="{3A0D06D0-D205-4F06-A6B8-4F14738342F2}">
      <dgm:prSet/>
      <dgm:spPr/>
      <dgm:t>
        <a:bodyPr/>
        <a:lstStyle/>
        <a:p>
          <a:endParaRPr lang="ru-RU"/>
        </a:p>
      </dgm:t>
    </dgm:pt>
    <dgm:pt modelId="{51DA51D9-A995-4D91-A58B-BD3C9F61355F}" type="sibTrans" cxnId="{3A0D06D0-D205-4F06-A6B8-4F14738342F2}">
      <dgm:prSet/>
      <dgm:spPr/>
      <dgm:t>
        <a:bodyPr/>
        <a:lstStyle/>
        <a:p>
          <a:endParaRPr lang="ru-RU"/>
        </a:p>
      </dgm:t>
    </dgm:pt>
    <dgm:pt modelId="{E4E1CBB8-7511-473D-98E4-D18547BBC120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обеспечения мягким инвентарем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DC5A6F3-A842-4863-97FD-C769ED3047E6}" type="parTrans" cxnId="{8347631A-980B-4F1A-87DB-4A970B9829EA}">
      <dgm:prSet/>
      <dgm:spPr/>
      <dgm:t>
        <a:bodyPr/>
        <a:lstStyle/>
        <a:p>
          <a:endParaRPr lang="ru-RU"/>
        </a:p>
      </dgm:t>
    </dgm:pt>
    <dgm:pt modelId="{F77615C1-B7C5-4AA4-9AF9-E210B1AEDB46}" type="sibTrans" cxnId="{8347631A-980B-4F1A-87DB-4A970B9829EA}">
      <dgm:prSet/>
      <dgm:spPr/>
      <dgm:t>
        <a:bodyPr/>
        <a:lstStyle/>
        <a:p>
          <a:endParaRPr lang="ru-RU"/>
        </a:p>
      </dgm:t>
    </dgm:pt>
    <dgm:pt modelId="{FC3DB4C9-50BC-45F1-ABDA-AB2700B05EC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штатной укомплектованности и квалификации специалистов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40AF38-FF30-42BB-AFFA-7CA2F46712D3}" type="parTrans" cxnId="{EF95FAD2-CF96-4444-A31F-3971275EBC10}">
      <dgm:prSet/>
      <dgm:spPr/>
      <dgm:t>
        <a:bodyPr/>
        <a:lstStyle/>
        <a:p>
          <a:endParaRPr lang="ru-RU"/>
        </a:p>
      </dgm:t>
    </dgm:pt>
    <dgm:pt modelId="{DD52D37B-E0D7-4056-8362-972B9459AF76}" type="sibTrans" cxnId="{EF95FAD2-CF96-4444-A31F-3971275EBC10}">
      <dgm:prSet/>
      <dgm:spPr/>
      <dgm:t>
        <a:bodyPr/>
        <a:lstStyle/>
        <a:p>
          <a:endParaRPr lang="ru-RU"/>
        </a:p>
      </dgm:t>
    </dgm:pt>
    <dgm:pt modelId="{5E688E9F-5939-44DC-9D22-DBB1680FDBA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наличие индивидуальных программ предоставления социальных услуг, договоров на оказание услуг, соблюдение порядка определения размера платы за социальные услуги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E673974-9B7B-4C8B-96D1-168A0C939DE3}" type="parTrans" cxnId="{45C3A152-F799-4932-A1FC-4DF3A6A73C0C}">
      <dgm:prSet/>
      <dgm:spPr/>
      <dgm:t>
        <a:bodyPr/>
        <a:lstStyle/>
        <a:p>
          <a:endParaRPr lang="ru-RU"/>
        </a:p>
      </dgm:t>
    </dgm:pt>
    <dgm:pt modelId="{1A8798F2-B85C-4A86-AEBE-BD399631A47D}" type="sibTrans" cxnId="{45C3A152-F799-4932-A1FC-4DF3A6A73C0C}">
      <dgm:prSet/>
      <dgm:spPr/>
      <dgm:t>
        <a:bodyPr/>
        <a:lstStyle/>
        <a:p>
          <a:endParaRPr lang="ru-RU"/>
        </a:p>
      </dgm:t>
    </dgm:pt>
    <dgm:pt modelId="{7F04FD1B-0059-4277-83E2-8ACBBC4C2DB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наличие необходимой учетно-отчетной документации, локальных актов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6CC6AE-C201-4A04-9F39-B251D0EC03BC}" type="parTrans" cxnId="{29200D2A-AA9D-4E2B-AAE2-B8D0E79401F7}">
      <dgm:prSet/>
      <dgm:spPr/>
      <dgm:t>
        <a:bodyPr/>
        <a:lstStyle/>
        <a:p>
          <a:endParaRPr lang="ru-RU"/>
        </a:p>
      </dgm:t>
    </dgm:pt>
    <dgm:pt modelId="{256E3F47-6641-41AB-AA44-79A83D7BFDC8}" type="sibTrans" cxnId="{29200D2A-AA9D-4E2B-AAE2-B8D0E79401F7}">
      <dgm:prSet/>
      <dgm:spPr/>
      <dgm:t>
        <a:bodyPr/>
        <a:lstStyle/>
        <a:p>
          <a:endParaRPr lang="ru-RU"/>
        </a:p>
      </dgm:t>
    </dgm:pt>
    <dgm:pt modelId="{8BA8462C-B419-45B4-8F76-AA3C9E10442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качественной и своевременной отчетности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9C4A718-A70C-42A2-A6B6-B41E789F958A}" type="parTrans" cxnId="{81E44C4C-9275-423C-9E44-AB1B5B2B8BD7}">
      <dgm:prSet/>
      <dgm:spPr/>
      <dgm:t>
        <a:bodyPr/>
        <a:lstStyle/>
        <a:p>
          <a:endParaRPr lang="ru-RU"/>
        </a:p>
      </dgm:t>
    </dgm:pt>
    <dgm:pt modelId="{9426E9B6-ECED-421E-A3CE-FA08555DB92B}" type="sibTrans" cxnId="{81E44C4C-9275-423C-9E44-AB1B5B2B8BD7}">
      <dgm:prSet/>
      <dgm:spPr/>
      <dgm:t>
        <a:bodyPr/>
        <a:lstStyle/>
        <a:p>
          <a:endParaRPr lang="ru-RU"/>
        </a:p>
      </dgm:t>
    </dgm:pt>
    <dgm:pt modelId="{B0570553-4CBD-4BB4-8B64-EC86517FD06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Учет  получателей социальных услуг в автоматизированной информационной системе «Электронный социальный регистр населения» </a:t>
          </a:r>
          <a:endParaRPr lang="ru-RU" sz="1400" u="sng" dirty="0"/>
        </a:p>
      </dgm:t>
    </dgm:pt>
    <dgm:pt modelId="{27D69030-5AF3-493E-AFF7-29ABD26AD07A}" type="parTrans" cxnId="{D8CE87C5-EF2D-4AB1-8599-1C47206DF6DC}">
      <dgm:prSet/>
      <dgm:spPr/>
      <dgm:t>
        <a:bodyPr/>
        <a:lstStyle/>
        <a:p>
          <a:endParaRPr lang="ru-RU"/>
        </a:p>
      </dgm:t>
    </dgm:pt>
    <dgm:pt modelId="{D681C56D-30C8-4AAF-8822-3AD55B2F64CD}" type="sibTrans" cxnId="{D8CE87C5-EF2D-4AB1-8599-1C47206DF6DC}">
      <dgm:prSet/>
      <dgm:spPr/>
      <dgm:t>
        <a:bodyPr/>
        <a:lstStyle/>
        <a:p>
          <a:endParaRPr lang="ru-RU"/>
        </a:p>
      </dgm:t>
    </dgm:pt>
    <dgm:pt modelId="{3D292A18-ED34-4375-90B9-5A7C50C92CAC}">
      <dgm:prSet phldrT="[Текст]"/>
      <dgm:spPr>
        <a:solidFill>
          <a:schemeClr val="bg1">
            <a:lumMod val="9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endParaRPr lang="ru-RU" u="sng" dirty="0">
            <a:solidFill>
              <a:srgbClr val="C00000"/>
            </a:solidFill>
          </a:endParaRPr>
        </a:p>
      </dgm:t>
    </dgm:pt>
    <dgm:pt modelId="{2EE0581B-E09F-41F8-AB41-A2A7D1E1B505}" type="sibTrans" cxnId="{C7C7A74F-DDBA-4925-8FBF-ACDDF0A5FE21}">
      <dgm:prSet/>
      <dgm:spPr/>
      <dgm:t>
        <a:bodyPr/>
        <a:lstStyle/>
        <a:p>
          <a:endParaRPr lang="ru-RU"/>
        </a:p>
      </dgm:t>
    </dgm:pt>
    <dgm:pt modelId="{A0F0B74B-A88C-45A5-9FC7-5E915794FEE5}" type="parTrans" cxnId="{C7C7A74F-DDBA-4925-8FBF-ACDDF0A5FE21}">
      <dgm:prSet/>
      <dgm:spPr/>
      <dgm:t>
        <a:bodyPr/>
        <a:lstStyle/>
        <a:p>
          <a:endParaRPr lang="ru-RU"/>
        </a:p>
      </dgm:t>
    </dgm:pt>
    <dgm:pt modelId="{9309D903-FACE-4587-8F7C-F982A5077915}" type="pres">
      <dgm:prSet presAssocID="{BE99251D-B60F-4DA4-A5DC-6C889161E0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8C142-0AC2-4E9C-A94F-B95200456DC7}" type="pres">
      <dgm:prSet presAssocID="{BE99251D-B60F-4DA4-A5DC-6C889161E061}" presName="matrix" presStyleCnt="0"/>
      <dgm:spPr/>
    </dgm:pt>
    <dgm:pt modelId="{A9EB28A1-5C1E-49D1-9A99-4B911EDEBDB9}" type="pres">
      <dgm:prSet presAssocID="{BE99251D-B60F-4DA4-A5DC-6C889161E061}" presName="tile1" presStyleLbl="node1" presStyleIdx="0" presStyleCnt="4"/>
      <dgm:spPr/>
      <dgm:t>
        <a:bodyPr/>
        <a:lstStyle/>
        <a:p>
          <a:endParaRPr lang="ru-RU"/>
        </a:p>
      </dgm:t>
    </dgm:pt>
    <dgm:pt modelId="{59CC20EC-35D6-4231-9806-8351EEFB2541}" type="pres">
      <dgm:prSet presAssocID="{BE99251D-B60F-4DA4-A5DC-6C889161E0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411D5-70F1-4992-ADFD-165B0F2E1272}" type="pres">
      <dgm:prSet presAssocID="{BE99251D-B60F-4DA4-A5DC-6C889161E061}" presName="tile2" presStyleLbl="node1" presStyleIdx="1" presStyleCnt="4"/>
      <dgm:spPr/>
      <dgm:t>
        <a:bodyPr/>
        <a:lstStyle/>
        <a:p>
          <a:endParaRPr lang="ru-RU"/>
        </a:p>
      </dgm:t>
    </dgm:pt>
    <dgm:pt modelId="{C858DC02-4F21-4084-ABA5-71C6EC9DFF02}" type="pres">
      <dgm:prSet presAssocID="{BE99251D-B60F-4DA4-A5DC-6C889161E0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5F759-BA54-4577-B808-3493CF0AA882}" type="pres">
      <dgm:prSet presAssocID="{BE99251D-B60F-4DA4-A5DC-6C889161E061}" presName="tile3" presStyleLbl="node1" presStyleIdx="2" presStyleCnt="4"/>
      <dgm:spPr/>
      <dgm:t>
        <a:bodyPr/>
        <a:lstStyle/>
        <a:p>
          <a:endParaRPr lang="ru-RU"/>
        </a:p>
      </dgm:t>
    </dgm:pt>
    <dgm:pt modelId="{0B31BD0B-EB70-40A7-8DBA-93545DB42B8B}" type="pres">
      <dgm:prSet presAssocID="{BE99251D-B60F-4DA4-A5DC-6C889161E0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DD916-3E39-402C-B698-557ECD1A8205}" type="pres">
      <dgm:prSet presAssocID="{BE99251D-B60F-4DA4-A5DC-6C889161E061}" presName="tile4" presStyleLbl="node1" presStyleIdx="3" presStyleCnt="4" custLinFactNeighborX="3034" custLinFactNeighborY="0"/>
      <dgm:spPr/>
      <dgm:t>
        <a:bodyPr/>
        <a:lstStyle/>
        <a:p>
          <a:endParaRPr lang="ru-RU"/>
        </a:p>
      </dgm:t>
    </dgm:pt>
    <dgm:pt modelId="{FE16FE67-40BD-4929-98A6-7C39A4A94C57}" type="pres">
      <dgm:prSet presAssocID="{BE99251D-B60F-4DA4-A5DC-6C889161E0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BA47A-7169-417D-93BD-D7F18F1D9D66}" type="pres">
      <dgm:prSet presAssocID="{BE99251D-B60F-4DA4-A5DC-6C889161E061}" presName="centerTile" presStyleLbl="fgShp" presStyleIdx="0" presStyleCnt="1" custScaleX="2108" custScaleY="657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347631A-980B-4F1A-87DB-4A970B9829EA}" srcId="{B8FC6605-6090-466F-97C4-0A7887803EDB}" destId="{E4E1CBB8-7511-473D-98E4-D18547BBC120}" srcOrd="2" destOrd="0" parTransId="{3DC5A6F3-A842-4863-97FD-C769ED3047E6}" sibTransId="{F77615C1-B7C5-4AA4-9AF9-E210B1AEDB46}"/>
    <dgm:cxn modelId="{01246BF4-BE4A-4468-BB36-B19971652CD0}" type="presOf" srcId="{FC3DB4C9-50BC-45F1-ABDA-AB2700B05EC9}" destId="{59CC20EC-35D6-4231-9806-8351EEFB2541}" srcOrd="1" destOrd="4" presId="urn:microsoft.com/office/officeart/2005/8/layout/matrix1"/>
    <dgm:cxn modelId="{E0A7EE88-B289-49E4-AAF1-8D2451042F46}" type="presOf" srcId="{9571C369-C1A4-4DC8-A1A3-5DFBBA77E867}" destId="{A9EB28A1-5C1E-49D1-9A99-4B911EDEBDB9}" srcOrd="0" destOrd="2" presId="urn:microsoft.com/office/officeart/2005/8/layout/matrix1"/>
    <dgm:cxn modelId="{3A0D06D0-D205-4F06-A6B8-4F14738342F2}" srcId="{B8FC6605-6090-466F-97C4-0A7887803EDB}" destId="{9571C369-C1A4-4DC8-A1A3-5DFBBA77E867}" srcOrd="1" destOrd="0" parTransId="{7463F577-F339-4E92-B72E-F37104A427CB}" sibTransId="{51DA51D9-A995-4D91-A58B-BD3C9F61355F}"/>
    <dgm:cxn modelId="{664CB577-29BB-46D5-A09E-49E1A7F28A88}" srcId="{B8FC6605-6090-466F-97C4-0A7887803EDB}" destId="{0F547B55-3470-4459-9588-39657E94CD5C}" srcOrd="0" destOrd="0" parTransId="{52A4AC03-3E09-4AE0-A76F-FC08C9938A17}" sibTransId="{E6555C94-28C6-48EE-B138-A82252B5E459}"/>
    <dgm:cxn modelId="{C7C7A74F-DDBA-4925-8FBF-ACDDF0A5FE21}" srcId="{BE99251D-B60F-4DA4-A5DC-6C889161E061}" destId="{3D292A18-ED34-4375-90B9-5A7C50C92CAC}" srcOrd="0" destOrd="0" parTransId="{A0F0B74B-A88C-45A5-9FC7-5E915794FEE5}" sibTransId="{2EE0581B-E09F-41F8-AB41-A2A7D1E1B505}"/>
    <dgm:cxn modelId="{AECC90BB-80DC-4D10-A065-4E7B184F188E}" type="presOf" srcId="{E4E1CBB8-7511-473D-98E4-D18547BBC120}" destId="{A9EB28A1-5C1E-49D1-9A99-4B911EDEBDB9}" srcOrd="0" destOrd="3" presId="urn:microsoft.com/office/officeart/2005/8/layout/matrix1"/>
    <dgm:cxn modelId="{EF95FAD2-CF96-4444-A31F-3971275EBC10}" srcId="{B8FC6605-6090-466F-97C4-0A7887803EDB}" destId="{FC3DB4C9-50BC-45F1-ABDA-AB2700B05EC9}" srcOrd="3" destOrd="0" parTransId="{C140AF38-FF30-42BB-AFFA-7CA2F46712D3}" sibTransId="{DD52D37B-E0D7-4056-8362-972B9459AF76}"/>
    <dgm:cxn modelId="{3F9089F7-4122-40A6-8A30-F55F3CBBF905}" type="presOf" srcId="{B0570553-4CBD-4BB4-8B64-EC86517FD063}" destId="{C77DD916-3E39-402C-B698-557ECD1A8205}" srcOrd="0" destOrd="0" presId="urn:microsoft.com/office/officeart/2005/8/layout/matrix1"/>
    <dgm:cxn modelId="{AEB70FC3-7B2A-46BB-84F9-5CBB305E4BB2}" srcId="{3D292A18-ED34-4375-90B9-5A7C50C92CAC}" destId="{B8FC6605-6090-466F-97C4-0A7887803EDB}" srcOrd="0" destOrd="0" parTransId="{94CA4370-B81F-438D-9DF9-37D725FDA122}" sibTransId="{216F9344-3168-4D13-86F6-216540375F19}"/>
    <dgm:cxn modelId="{AECA3AAC-BA87-4235-9E6F-16BA9B14EEC6}" type="presOf" srcId="{5E688E9F-5939-44DC-9D22-DBB1680FDBAA}" destId="{C858DC02-4F21-4084-ABA5-71C6EC9DFF02}" srcOrd="1" destOrd="1" presId="urn:microsoft.com/office/officeart/2005/8/layout/matrix1"/>
    <dgm:cxn modelId="{39673A59-FFA1-4463-8677-9E6AF72DCB8A}" type="presOf" srcId="{3D292A18-ED34-4375-90B9-5A7C50C92CAC}" destId="{B3FBA47A-7169-417D-93BD-D7F18F1D9D66}" srcOrd="0" destOrd="0" presId="urn:microsoft.com/office/officeart/2005/8/layout/matrix1"/>
    <dgm:cxn modelId="{B67B4A8B-8F4E-4F9D-9DAA-58EC213FBA0E}" type="presOf" srcId="{B0570553-4CBD-4BB4-8B64-EC86517FD063}" destId="{FE16FE67-40BD-4929-98A6-7C39A4A94C57}" srcOrd="1" destOrd="0" presId="urn:microsoft.com/office/officeart/2005/8/layout/matrix1"/>
    <dgm:cxn modelId="{81E44C4C-9275-423C-9E44-AB1B5B2B8BD7}" srcId="{46BDB43E-CE73-4A53-905A-5180FAC54438}" destId="{8BA8462C-B419-45B4-8F76-AA3C9E10442D}" srcOrd="2" destOrd="0" parTransId="{99C4A718-A70C-42A2-A6B6-B41E789F958A}" sibTransId="{9426E9B6-ECED-421E-A3CE-FA08555DB92B}"/>
    <dgm:cxn modelId="{29200D2A-AA9D-4E2B-AAE2-B8D0E79401F7}" srcId="{46BDB43E-CE73-4A53-905A-5180FAC54438}" destId="{7F04FD1B-0059-4277-83E2-8ACBBC4C2DB7}" srcOrd="1" destOrd="0" parTransId="{836CC6AE-C201-4A04-9F39-B251D0EC03BC}" sibTransId="{256E3F47-6641-41AB-AA44-79A83D7BFDC8}"/>
    <dgm:cxn modelId="{20F0F45D-1727-4C1D-A24C-43CA34C95B39}" type="presOf" srcId="{46BDB43E-CE73-4A53-905A-5180FAC54438}" destId="{C858DC02-4F21-4084-ABA5-71C6EC9DFF02}" srcOrd="1" destOrd="0" presId="urn:microsoft.com/office/officeart/2005/8/layout/matrix1"/>
    <dgm:cxn modelId="{0897F7F8-E490-487B-B811-12BF8B324602}" type="presOf" srcId="{B8FC6605-6090-466F-97C4-0A7887803EDB}" destId="{59CC20EC-35D6-4231-9806-8351EEFB2541}" srcOrd="1" destOrd="0" presId="urn:microsoft.com/office/officeart/2005/8/layout/matrix1"/>
    <dgm:cxn modelId="{778A7DA9-8FAD-40A1-A752-87DE1E58B6D4}" type="presOf" srcId="{BA4AE9E8-DA32-4A56-92E6-41C801CE1475}" destId="{0B31BD0B-EB70-40A7-8DBA-93545DB42B8B}" srcOrd="1" destOrd="0" presId="urn:microsoft.com/office/officeart/2005/8/layout/matrix1"/>
    <dgm:cxn modelId="{50A9AA24-878E-48D0-8E79-7E250963A3E6}" type="presOf" srcId="{FC3DB4C9-50BC-45F1-ABDA-AB2700B05EC9}" destId="{A9EB28A1-5C1E-49D1-9A99-4B911EDEBDB9}" srcOrd="0" destOrd="4" presId="urn:microsoft.com/office/officeart/2005/8/layout/matrix1"/>
    <dgm:cxn modelId="{D4D9B880-E08C-4574-B2E2-365AE4DC9377}" type="presOf" srcId="{8BA8462C-B419-45B4-8F76-AA3C9E10442D}" destId="{C858DC02-4F21-4084-ABA5-71C6EC9DFF02}" srcOrd="1" destOrd="3" presId="urn:microsoft.com/office/officeart/2005/8/layout/matrix1"/>
    <dgm:cxn modelId="{920BBE77-2E23-4DA3-803B-CD0B33F9E74B}" type="presOf" srcId="{46BDB43E-CE73-4A53-905A-5180FAC54438}" destId="{944411D5-70F1-4992-ADFD-165B0F2E1272}" srcOrd="0" destOrd="0" presId="urn:microsoft.com/office/officeart/2005/8/layout/matrix1"/>
    <dgm:cxn modelId="{F12F3A8A-56CC-4CB1-BCB1-EE4542971ADB}" type="presOf" srcId="{7F04FD1B-0059-4277-83E2-8ACBBC4C2DB7}" destId="{C858DC02-4F21-4084-ABA5-71C6EC9DFF02}" srcOrd="1" destOrd="2" presId="urn:microsoft.com/office/officeart/2005/8/layout/matrix1"/>
    <dgm:cxn modelId="{AD0AD927-84A7-47BA-A8BE-1BDDDC8C0363}" type="presOf" srcId="{8BA8462C-B419-45B4-8F76-AA3C9E10442D}" destId="{944411D5-70F1-4992-ADFD-165B0F2E1272}" srcOrd="0" destOrd="3" presId="urn:microsoft.com/office/officeart/2005/8/layout/matrix1"/>
    <dgm:cxn modelId="{9302A113-627C-4159-BC0B-651C77210ED3}" srcId="{3D292A18-ED34-4375-90B9-5A7C50C92CAC}" destId="{BA4AE9E8-DA32-4A56-92E6-41C801CE1475}" srcOrd="2" destOrd="0" parTransId="{DEEAE39F-12D9-44D3-A346-1CB5B2052E89}" sibTransId="{08AFC6A5-ACB6-4388-8803-F91BF296F370}"/>
    <dgm:cxn modelId="{BB748EBB-BCCE-442E-B9E7-441E4209987B}" type="presOf" srcId="{E4E1CBB8-7511-473D-98E4-D18547BBC120}" destId="{59CC20EC-35D6-4231-9806-8351EEFB2541}" srcOrd="1" destOrd="3" presId="urn:microsoft.com/office/officeart/2005/8/layout/matrix1"/>
    <dgm:cxn modelId="{6D8ED9DD-77F9-46C0-B65E-08D144D9AF20}" type="presOf" srcId="{0F547B55-3470-4459-9588-39657E94CD5C}" destId="{A9EB28A1-5C1E-49D1-9A99-4B911EDEBDB9}" srcOrd="0" destOrd="1" presId="urn:microsoft.com/office/officeart/2005/8/layout/matrix1"/>
    <dgm:cxn modelId="{9A0EE058-A2F0-4B7C-AAC7-25EA8215CDE9}" type="presOf" srcId="{BE99251D-B60F-4DA4-A5DC-6C889161E061}" destId="{9309D903-FACE-4587-8F7C-F982A5077915}" srcOrd="0" destOrd="0" presId="urn:microsoft.com/office/officeart/2005/8/layout/matrix1"/>
    <dgm:cxn modelId="{4F991F3E-3387-40A3-9F11-1B58C37EA6C5}" srcId="{3D292A18-ED34-4375-90B9-5A7C50C92CAC}" destId="{46BDB43E-CE73-4A53-905A-5180FAC54438}" srcOrd="1" destOrd="0" parTransId="{4D2EE79B-2561-440C-8F46-6AAABEC98507}" sibTransId="{380B1DE0-BFDF-4B70-8299-D417D79BAA25}"/>
    <dgm:cxn modelId="{D54593DC-13C1-4467-BF78-2DE730D8335F}" type="presOf" srcId="{5E688E9F-5939-44DC-9D22-DBB1680FDBAA}" destId="{944411D5-70F1-4992-ADFD-165B0F2E1272}" srcOrd="0" destOrd="1" presId="urn:microsoft.com/office/officeart/2005/8/layout/matrix1"/>
    <dgm:cxn modelId="{F5F1C917-9367-409A-B6C3-01CEAA486A35}" type="presOf" srcId="{9571C369-C1A4-4DC8-A1A3-5DFBBA77E867}" destId="{59CC20EC-35D6-4231-9806-8351EEFB2541}" srcOrd="1" destOrd="2" presId="urn:microsoft.com/office/officeart/2005/8/layout/matrix1"/>
    <dgm:cxn modelId="{A30509F4-DF5A-4DF2-8670-811C0031A400}" type="presOf" srcId="{BA4AE9E8-DA32-4A56-92E6-41C801CE1475}" destId="{A275F759-BA54-4577-B808-3493CF0AA882}" srcOrd="0" destOrd="0" presId="urn:microsoft.com/office/officeart/2005/8/layout/matrix1"/>
    <dgm:cxn modelId="{5C2C2EC4-A8D0-4A0E-B5FA-48940DED66AE}" type="presOf" srcId="{B8FC6605-6090-466F-97C4-0A7887803EDB}" destId="{A9EB28A1-5C1E-49D1-9A99-4B911EDEBDB9}" srcOrd="0" destOrd="0" presId="urn:microsoft.com/office/officeart/2005/8/layout/matrix1"/>
    <dgm:cxn modelId="{D8CE87C5-EF2D-4AB1-8599-1C47206DF6DC}" srcId="{3D292A18-ED34-4375-90B9-5A7C50C92CAC}" destId="{B0570553-4CBD-4BB4-8B64-EC86517FD063}" srcOrd="3" destOrd="0" parTransId="{27D69030-5AF3-493E-AFF7-29ABD26AD07A}" sibTransId="{D681C56D-30C8-4AAF-8822-3AD55B2F64CD}"/>
    <dgm:cxn modelId="{57C38A8F-B22D-426A-9EC3-F474D7F77624}" srcId="{3D292A18-ED34-4375-90B9-5A7C50C92CAC}" destId="{684C14C2-9440-473D-BD1B-EA63BF7AEB7E}" srcOrd="4" destOrd="0" parTransId="{A9410276-0FF4-4A82-ABE3-8A94327B65F3}" sibTransId="{9618A0E6-E40F-4FA7-9739-CEC33FA32EDF}"/>
    <dgm:cxn modelId="{E031B3BB-917C-4568-83D1-27F8789EEE56}" type="presOf" srcId="{7F04FD1B-0059-4277-83E2-8ACBBC4C2DB7}" destId="{944411D5-70F1-4992-ADFD-165B0F2E1272}" srcOrd="0" destOrd="2" presId="urn:microsoft.com/office/officeart/2005/8/layout/matrix1"/>
    <dgm:cxn modelId="{45C3A152-F799-4932-A1FC-4DF3A6A73C0C}" srcId="{46BDB43E-CE73-4A53-905A-5180FAC54438}" destId="{5E688E9F-5939-44DC-9D22-DBB1680FDBAA}" srcOrd="0" destOrd="0" parTransId="{4E673974-9B7B-4C8B-96D1-168A0C939DE3}" sibTransId="{1A8798F2-B85C-4A86-AEBE-BD399631A47D}"/>
    <dgm:cxn modelId="{2AD39065-5AE5-4762-9CB2-7881948339B2}" type="presOf" srcId="{0F547B55-3470-4459-9588-39657E94CD5C}" destId="{59CC20EC-35D6-4231-9806-8351EEFB2541}" srcOrd="1" destOrd="1" presId="urn:microsoft.com/office/officeart/2005/8/layout/matrix1"/>
    <dgm:cxn modelId="{A90C77D6-54E6-496B-B5EB-F65CDEA9F7F0}" type="presParOf" srcId="{9309D903-FACE-4587-8F7C-F982A5077915}" destId="{AC28C142-0AC2-4E9C-A94F-B95200456DC7}" srcOrd="0" destOrd="0" presId="urn:microsoft.com/office/officeart/2005/8/layout/matrix1"/>
    <dgm:cxn modelId="{DBFA0D86-ABD5-489F-889F-F85E485ABC89}" type="presParOf" srcId="{AC28C142-0AC2-4E9C-A94F-B95200456DC7}" destId="{A9EB28A1-5C1E-49D1-9A99-4B911EDEBDB9}" srcOrd="0" destOrd="0" presId="urn:microsoft.com/office/officeart/2005/8/layout/matrix1"/>
    <dgm:cxn modelId="{CEAAE205-3556-4376-960B-4D3892F03122}" type="presParOf" srcId="{AC28C142-0AC2-4E9C-A94F-B95200456DC7}" destId="{59CC20EC-35D6-4231-9806-8351EEFB2541}" srcOrd="1" destOrd="0" presId="urn:microsoft.com/office/officeart/2005/8/layout/matrix1"/>
    <dgm:cxn modelId="{DC0048A7-1C14-4396-8C88-CEDD0BDD9E91}" type="presParOf" srcId="{AC28C142-0AC2-4E9C-A94F-B95200456DC7}" destId="{944411D5-70F1-4992-ADFD-165B0F2E1272}" srcOrd="2" destOrd="0" presId="urn:microsoft.com/office/officeart/2005/8/layout/matrix1"/>
    <dgm:cxn modelId="{21455AB3-11F5-4A2C-8134-050883E3660F}" type="presParOf" srcId="{AC28C142-0AC2-4E9C-A94F-B95200456DC7}" destId="{C858DC02-4F21-4084-ABA5-71C6EC9DFF02}" srcOrd="3" destOrd="0" presId="urn:microsoft.com/office/officeart/2005/8/layout/matrix1"/>
    <dgm:cxn modelId="{0B749EF3-FBDF-4FE4-90AB-2BED935207DE}" type="presParOf" srcId="{AC28C142-0AC2-4E9C-A94F-B95200456DC7}" destId="{A275F759-BA54-4577-B808-3493CF0AA882}" srcOrd="4" destOrd="0" presId="urn:microsoft.com/office/officeart/2005/8/layout/matrix1"/>
    <dgm:cxn modelId="{E0FC6DB8-D095-45CD-9BAF-EDECC38B0FCC}" type="presParOf" srcId="{AC28C142-0AC2-4E9C-A94F-B95200456DC7}" destId="{0B31BD0B-EB70-40A7-8DBA-93545DB42B8B}" srcOrd="5" destOrd="0" presId="urn:microsoft.com/office/officeart/2005/8/layout/matrix1"/>
    <dgm:cxn modelId="{5057CABC-C805-4644-8645-44581AA0B75C}" type="presParOf" srcId="{AC28C142-0AC2-4E9C-A94F-B95200456DC7}" destId="{C77DD916-3E39-402C-B698-557ECD1A8205}" srcOrd="6" destOrd="0" presId="urn:microsoft.com/office/officeart/2005/8/layout/matrix1"/>
    <dgm:cxn modelId="{6C6ACE8F-D8D7-491E-9AA7-AA8D07C30A3A}" type="presParOf" srcId="{AC28C142-0AC2-4E9C-A94F-B95200456DC7}" destId="{FE16FE67-40BD-4929-98A6-7C39A4A94C57}" srcOrd="7" destOrd="0" presId="urn:microsoft.com/office/officeart/2005/8/layout/matrix1"/>
    <dgm:cxn modelId="{6459605D-E356-4ADC-821F-4A346333316E}" type="presParOf" srcId="{9309D903-FACE-4587-8F7C-F982A5077915}" destId="{B3FBA47A-7169-417D-93BD-D7F18F1D9D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93351-02B4-402F-B779-C42E58C80A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6CE64-0B44-4184-B309-1C84563B432F}">
      <dgm:prSet phldrT="[Текст]" phldr="1"/>
      <dgm:spPr/>
      <dgm:t>
        <a:bodyPr/>
        <a:lstStyle/>
        <a:p>
          <a:endParaRPr lang="ru-RU" dirty="0"/>
        </a:p>
      </dgm:t>
    </dgm:pt>
    <dgm:pt modelId="{621A3F3B-AE33-4510-BECF-3175B2E1CE15}" type="parTrans" cxnId="{2A44FF1D-E837-4C02-ACE8-0270A0FD97CA}">
      <dgm:prSet/>
      <dgm:spPr/>
      <dgm:t>
        <a:bodyPr/>
        <a:lstStyle/>
        <a:p>
          <a:endParaRPr lang="ru-RU"/>
        </a:p>
      </dgm:t>
    </dgm:pt>
    <dgm:pt modelId="{C2F557D7-8A8E-4751-8056-EACB4486BCFC}" type="sibTrans" cxnId="{2A44FF1D-E837-4C02-ACE8-0270A0FD97CA}">
      <dgm:prSet/>
      <dgm:spPr/>
      <dgm:t>
        <a:bodyPr/>
        <a:lstStyle/>
        <a:p>
          <a:endParaRPr lang="ru-RU"/>
        </a:p>
      </dgm:t>
    </dgm:pt>
    <dgm:pt modelId="{44E7F69B-98B9-41A3-A398-725E80525E64}">
      <dgm:prSet phldrT="[Текст]" custT="1"/>
      <dgm:spPr/>
      <dgm:t>
        <a:bodyPr/>
        <a:lstStyle/>
        <a:p>
          <a:pPr algn="l" rtl="0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результаты которых признаны недействительными, в процентах общего числа проведенных проверок – 0%.</a:t>
          </a:r>
          <a:endParaRPr lang="ru-RU" sz="1500" b="1" dirty="0"/>
        </a:p>
      </dgm:t>
    </dgm:pt>
    <dgm:pt modelId="{7F3AEEE9-A1B2-4125-933C-32B1572DBB41}" type="parTrans" cxnId="{979711F1-7927-45B2-BE45-630EA19293DC}">
      <dgm:prSet/>
      <dgm:spPr/>
      <dgm:t>
        <a:bodyPr/>
        <a:lstStyle/>
        <a:p>
          <a:endParaRPr lang="ru-RU"/>
        </a:p>
      </dgm:t>
    </dgm:pt>
    <dgm:pt modelId="{B707849A-B456-4A45-A8FA-6E9F0C022C44}" type="sibTrans" cxnId="{979711F1-7927-45B2-BE45-630EA19293DC}">
      <dgm:prSet/>
      <dgm:spPr/>
      <dgm:t>
        <a:bodyPr/>
        <a:lstStyle/>
        <a:p>
          <a:endParaRPr lang="ru-RU"/>
        </a:p>
      </dgm:t>
    </dgm:pt>
    <dgm:pt modelId="{F933804E-CE5A-44CA-BA9C-D3075119775D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 результатам проведения проверок выявлены нарушения обязательных требований законодательства в сфере социального обслуживания в 5 организациях социального обслуживания.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7B81DEB-D52B-4BF5-9018-509D58568EAC}" type="parTrans" cxnId="{F56A25EC-0D3E-48A5-9FA1-43FFDA37F11C}">
      <dgm:prSet/>
      <dgm:spPr/>
      <dgm:t>
        <a:bodyPr/>
        <a:lstStyle/>
        <a:p>
          <a:endParaRPr lang="ru-RU"/>
        </a:p>
      </dgm:t>
    </dgm:pt>
    <dgm:pt modelId="{B1628E7D-29E7-4B97-9E45-BAA8186D9AB0}" type="sibTrans" cxnId="{F56A25EC-0D3E-48A5-9FA1-43FFDA37F11C}">
      <dgm:prSet/>
      <dgm:spPr/>
      <dgm:t>
        <a:bodyPr/>
        <a:lstStyle/>
        <a:p>
          <a:endParaRPr lang="ru-RU"/>
        </a:p>
      </dgm:t>
    </dgm:pt>
    <dgm:pt modelId="{AD675AC9-B882-4A1C-A487-B680529A9828}">
      <dgm:prSet phldrT="[Текст]"/>
      <dgm:spPr/>
      <dgm:t>
        <a:bodyPr/>
        <a:lstStyle/>
        <a:p>
          <a:pPr algn="just" rtl="0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8FFA394-F86B-499C-B2D4-F80FF94386FC}" type="parTrans" cxnId="{D80EB9A2-BDF1-428C-908D-80E945350DCE}">
      <dgm:prSet/>
      <dgm:spPr/>
      <dgm:t>
        <a:bodyPr/>
        <a:lstStyle/>
        <a:p>
          <a:endParaRPr lang="ru-RU"/>
        </a:p>
      </dgm:t>
    </dgm:pt>
    <dgm:pt modelId="{5AE77BD0-7D71-4D92-8AD1-6A539D6FFA3F}" type="sibTrans" cxnId="{D80EB9A2-BDF1-428C-908D-80E945350DCE}">
      <dgm:prSet/>
      <dgm:spPr/>
      <dgm:t>
        <a:bodyPr/>
        <a:lstStyle/>
        <a:p>
          <a:endParaRPr lang="ru-RU"/>
        </a:p>
      </dgm:t>
    </dgm:pt>
    <dgm:pt modelId="{0C2711E8-ACFF-419F-BA8B-AB2690D02E7A}">
      <dgm:prSet/>
      <dgm:spPr/>
      <dgm:t>
        <a:bodyPr/>
        <a:lstStyle/>
        <a:p>
          <a:endParaRPr lang="ru-RU" dirty="0"/>
        </a:p>
      </dgm:t>
    </dgm:pt>
    <dgm:pt modelId="{D6EED051-BF6F-43A6-9BDA-26F30C29C75D}" type="parTrans" cxnId="{3896A8BB-96AF-468D-9F41-AC87FF0043A9}">
      <dgm:prSet/>
      <dgm:spPr/>
      <dgm:t>
        <a:bodyPr/>
        <a:lstStyle/>
        <a:p>
          <a:endParaRPr lang="ru-RU"/>
        </a:p>
      </dgm:t>
    </dgm:pt>
    <dgm:pt modelId="{F837A0BF-2ED2-4728-B2EF-B36F509A7FC0}" type="sibTrans" cxnId="{3896A8BB-96AF-468D-9F41-AC87FF0043A9}">
      <dgm:prSet/>
      <dgm:spPr/>
      <dgm:t>
        <a:bodyPr/>
        <a:lstStyle/>
        <a:p>
          <a:endParaRPr lang="ru-RU"/>
        </a:p>
      </dgm:t>
    </dgm:pt>
    <dgm:pt modelId="{7E551407-BCEB-4D1C-B430-4FD159FBFC8F}">
      <dgm:prSet custT="1"/>
      <dgm:spPr/>
      <dgm:t>
        <a:bodyPr/>
        <a:lstStyle/>
        <a:p>
          <a:pPr algn="just" rtl="0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фактам выявленных нарушений наложены административные наказания - 0%.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EE1F2-F52B-41BD-94C5-0BEF2233FCA6}" type="parTrans" cxnId="{0ADF4D10-E56F-4C14-BA29-29B6929CB7C2}">
      <dgm:prSet/>
      <dgm:spPr/>
      <dgm:t>
        <a:bodyPr/>
        <a:lstStyle/>
        <a:p>
          <a:endParaRPr lang="ru-RU"/>
        </a:p>
      </dgm:t>
    </dgm:pt>
    <dgm:pt modelId="{E226D6CE-D427-4D23-AE51-27A6615FA5F2}" type="sibTrans" cxnId="{0ADF4D10-E56F-4C14-BA29-29B6929CB7C2}">
      <dgm:prSet/>
      <dgm:spPr/>
      <dgm:t>
        <a:bodyPr/>
        <a:lstStyle/>
        <a:p>
          <a:endParaRPr lang="ru-RU"/>
        </a:p>
      </dgm:t>
    </dgm:pt>
    <dgm:pt modelId="{634B0A8E-9E00-46B3-AC38-B941EF5460CA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лан проведения плановых проверок юридических лиц и индивидуальных предпринимателей за 2021 год выполнен на 100%.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F8B8031-7952-4784-99CB-432F741A7CC8}" type="parTrans" cxnId="{A03525B7-785B-4E05-8E0D-4D38517916BE}">
      <dgm:prSet/>
      <dgm:spPr/>
      <dgm:t>
        <a:bodyPr/>
        <a:lstStyle/>
        <a:p>
          <a:endParaRPr lang="ru-RU"/>
        </a:p>
      </dgm:t>
    </dgm:pt>
    <dgm:pt modelId="{4C682773-5B61-45EF-BE2F-0EECAFA6957F}" type="sibTrans" cxnId="{A03525B7-785B-4E05-8E0D-4D38517916BE}">
      <dgm:prSet/>
      <dgm:spPr/>
      <dgm:t>
        <a:bodyPr/>
        <a:lstStyle/>
        <a:p>
          <a:endParaRPr lang="ru-RU"/>
        </a:p>
      </dgm:t>
    </dgm:pt>
    <dgm:pt modelId="{5959EC1B-2B9B-41A6-9F9D-38B2D52D1BA3}">
      <dgm:prSet phldrT="[Текст]" phldr="1"/>
      <dgm:spPr/>
      <dgm:t>
        <a:bodyPr/>
        <a:lstStyle/>
        <a:p>
          <a:endParaRPr lang="ru-RU" dirty="0"/>
        </a:p>
      </dgm:t>
    </dgm:pt>
    <dgm:pt modelId="{C804AB1B-BA6F-4E12-AEA2-8212875D4939}" type="sibTrans" cxnId="{26EE0738-08A7-4FFF-9DDB-DEB929A5812F}">
      <dgm:prSet/>
      <dgm:spPr/>
      <dgm:t>
        <a:bodyPr/>
        <a:lstStyle/>
        <a:p>
          <a:endParaRPr lang="ru-RU"/>
        </a:p>
      </dgm:t>
    </dgm:pt>
    <dgm:pt modelId="{A62B2B87-8D28-4377-B9F9-DF0CA49564BF}" type="parTrans" cxnId="{26EE0738-08A7-4FFF-9DDB-DEB929A5812F}">
      <dgm:prSet/>
      <dgm:spPr/>
      <dgm:t>
        <a:bodyPr/>
        <a:lstStyle/>
        <a:p>
          <a:endParaRPr lang="ru-RU"/>
        </a:p>
      </dgm:t>
    </dgm:pt>
    <dgm:pt modelId="{45AA38AB-D5AC-45BF-99C3-34250BF3ABCA}" type="pres">
      <dgm:prSet presAssocID="{AAE93351-02B4-402F-B779-C42E58C80A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D6B31-D6C1-46E3-B7FD-30621159F644}" type="pres">
      <dgm:prSet presAssocID="{B306CE64-0B44-4184-B309-1C84563B432F}" presName="composite" presStyleCnt="0"/>
      <dgm:spPr/>
    </dgm:pt>
    <dgm:pt modelId="{B8E26EF7-096F-4586-80CF-B319306F7F98}" type="pres">
      <dgm:prSet presAssocID="{B306CE64-0B44-4184-B309-1C84563B432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5C45-5157-433E-8285-62BEF87DF606}" type="pres">
      <dgm:prSet presAssocID="{B306CE64-0B44-4184-B309-1C84563B432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C1F3A-41B0-4722-8987-3EAD99B09FE1}" type="pres">
      <dgm:prSet presAssocID="{C2F557D7-8A8E-4751-8056-EACB4486BCFC}" presName="sp" presStyleCnt="0"/>
      <dgm:spPr/>
    </dgm:pt>
    <dgm:pt modelId="{399558A9-C3FB-4E1E-AD0C-21DC134E9178}" type="pres">
      <dgm:prSet presAssocID="{5959EC1B-2B9B-41A6-9F9D-38B2D52D1BA3}" presName="composite" presStyleCnt="0"/>
      <dgm:spPr/>
    </dgm:pt>
    <dgm:pt modelId="{AD2AD8AD-F123-48DB-99B2-924457652514}" type="pres">
      <dgm:prSet presAssocID="{5959EC1B-2B9B-41A6-9F9D-38B2D52D1BA3}" presName="parentText" presStyleLbl="alignNode1" presStyleIdx="1" presStyleCnt="4" custScaleY="1150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F22-CA92-48FA-AB75-29CD6CE86F5B}" type="pres">
      <dgm:prSet presAssocID="{5959EC1B-2B9B-41A6-9F9D-38B2D52D1BA3}" presName="descendantText" presStyleLbl="alignAcc1" presStyleIdx="1" presStyleCnt="4" custScaleX="98414" custScaleY="126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069F4-DDD0-4609-AF1B-2600296C8451}" type="pres">
      <dgm:prSet presAssocID="{C804AB1B-BA6F-4E12-AEA2-8212875D4939}" presName="sp" presStyleCnt="0"/>
      <dgm:spPr/>
    </dgm:pt>
    <dgm:pt modelId="{2797AC6E-2215-4A52-B6D9-5184E7C3007C}" type="pres">
      <dgm:prSet presAssocID="{0C2711E8-ACFF-419F-BA8B-AB2690D02E7A}" presName="composite" presStyleCnt="0"/>
      <dgm:spPr/>
    </dgm:pt>
    <dgm:pt modelId="{1387876A-3D28-4881-865F-B9ED92AA6778}" type="pres">
      <dgm:prSet presAssocID="{0C2711E8-ACFF-419F-BA8B-AB2690D02E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98BAC-4227-40F3-959C-BA9F48DEA8DC}" type="pres">
      <dgm:prSet presAssocID="{0C2711E8-ACFF-419F-BA8B-AB2690D02E7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3CD3F-AF49-49FE-93B9-543B01E6D359}" type="pres">
      <dgm:prSet presAssocID="{F837A0BF-2ED2-4728-B2EF-B36F509A7FC0}" presName="sp" presStyleCnt="0"/>
      <dgm:spPr/>
    </dgm:pt>
    <dgm:pt modelId="{BC526C6A-8B38-4DC2-B85E-D3EFA12F77E2}" type="pres">
      <dgm:prSet presAssocID="{AD675AC9-B882-4A1C-A487-B680529A9828}" presName="composite" presStyleCnt="0"/>
      <dgm:spPr/>
    </dgm:pt>
    <dgm:pt modelId="{2FBD74C5-C66F-4FE2-92FA-3C9F79C41AC8}" type="pres">
      <dgm:prSet presAssocID="{AD675AC9-B882-4A1C-A487-B680529A9828}" presName="parentText" presStyleLbl="alignNode1" presStyleIdx="3" presStyleCnt="4" custScaleY="113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CD09D-D270-4142-BD23-188916F80414}" type="pres">
      <dgm:prSet presAssocID="{AD675AC9-B882-4A1C-A487-B680529A9828}" presName="descendantText" presStyleLbl="alignAcc1" presStyleIdx="3" presStyleCnt="4" custScaleY="127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9A85E-1D12-49BC-A397-072F1A138D2D}" type="presOf" srcId="{0C2711E8-ACFF-419F-BA8B-AB2690D02E7A}" destId="{1387876A-3D28-4881-865F-B9ED92AA6778}" srcOrd="0" destOrd="0" presId="urn:microsoft.com/office/officeart/2005/8/layout/chevron2"/>
    <dgm:cxn modelId="{3B242FC1-5593-4354-8E42-DD23FC99FBE7}" type="presOf" srcId="{F933804E-CE5A-44CA-BA9C-D3075119775D}" destId="{7A1AAF22-CA92-48FA-AB75-29CD6CE86F5B}" srcOrd="0" destOrd="0" presId="urn:microsoft.com/office/officeart/2005/8/layout/chevron2"/>
    <dgm:cxn modelId="{20DA576A-FD5B-4F0F-AD58-114702B50DF3}" type="presOf" srcId="{44E7F69B-98B9-41A3-A398-725E80525E64}" destId="{70EA5C45-5157-433E-8285-62BEF87DF606}" srcOrd="0" destOrd="0" presId="urn:microsoft.com/office/officeart/2005/8/layout/chevron2"/>
    <dgm:cxn modelId="{7F20EF58-C157-40DB-BF7E-DB6C8FF1F487}" type="presOf" srcId="{634B0A8E-9E00-46B3-AC38-B941EF5460CA}" destId="{728CD09D-D270-4142-BD23-188916F80414}" srcOrd="0" destOrd="0" presId="urn:microsoft.com/office/officeart/2005/8/layout/chevron2"/>
    <dgm:cxn modelId="{D5D6741F-5AD1-4E2B-A7CC-5DF155472832}" type="presOf" srcId="{7E551407-BCEB-4D1C-B430-4FD159FBFC8F}" destId="{5BD98BAC-4227-40F3-959C-BA9F48DEA8DC}" srcOrd="0" destOrd="0" presId="urn:microsoft.com/office/officeart/2005/8/layout/chevron2"/>
    <dgm:cxn modelId="{2A44FF1D-E837-4C02-ACE8-0270A0FD97CA}" srcId="{AAE93351-02B4-402F-B779-C42E58C80AAC}" destId="{B306CE64-0B44-4184-B309-1C84563B432F}" srcOrd="0" destOrd="0" parTransId="{621A3F3B-AE33-4510-BECF-3175B2E1CE15}" sibTransId="{C2F557D7-8A8E-4751-8056-EACB4486BCFC}"/>
    <dgm:cxn modelId="{A03525B7-785B-4E05-8E0D-4D38517916BE}" srcId="{AD675AC9-B882-4A1C-A487-B680529A9828}" destId="{634B0A8E-9E00-46B3-AC38-B941EF5460CA}" srcOrd="0" destOrd="0" parTransId="{AF8B8031-7952-4784-99CB-432F741A7CC8}" sibTransId="{4C682773-5B61-45EF-BE2F-0EECAFA6957F}"/>
    <dgm:cxn modelId="{0E828816-592A-49AE-BF2A-44654CFA3A62}" type="presOf" srcId="{AD675AC9-B882-4A1C-A487-B680529A9828}" destId="{2FBD74C5-C66F-4FE2-92FA-3C9F79C41AC8}" srcOrd="0" destOrd="0" presId="urn:microsoft.com/office/officeart/2005/8/layout/chevron2"/>
    <dgm:cxn modelId="{3896A8BB-96AF-468D-9F41-AC87FF0043A9}" srcId="{AAE93351-02B4-402F-B779-C42E58C80AAC}" destId="{0C2711E8-ACFF-419F-BA8B-AB2690D02E7A}" srcOrd="2" destOrd="0" parTransId="{D6EED051-BF6F-43A6-9BDA-26F30C29C75D}" sibTransId="{F837A0BF-2ED2-4728-B2EF-B36F509A7FC0}"/>
    <dgm:cxn modelId="{979711F1-7927-45B2-BE45-630EA19293DC}" srcId="{B306CE64-0B44-4184-B309-1C84563B432F}" destId="{44E7F69B-98B9-41A3-A398-725E80525E64}" srcOrd="0" destOrd="0" parTransId="{7F3AEEE9-A1B2-4125-933C-32B1572DBB41}" sibTransId="{B707849A-B456-4A45-A8FA-6E9F0C022C44}"/>
    <dgm:cxn modelId="{F9E9739D-21AF-4600-B593-7C24792A4EA6}" type="presOf" srcId="{AAE93351-02B4-402F-B779-C42E58C80AAC}" destId="{45AA38AB-D5AC-45BF-99C3-34250BF3ABCA}" srcOrd="0" destOrd="0" presId="urn:microsoft.com/office/officeart/2005/8/layout/chevron2"/>
    <dgm:cxn modelId="{26EE0738-08A7-4FFF-9DDB-DEB929A5812F}" srcId="{AAE93351-02B4-402F-B779-C42E58C80AAC}" destId="{5959EC1B-2B9B-41A6-9F9D-38B2D52D1BA3}" srcOrd="1" destOrd="0" parTransId="{A62B2B87-8D28-4377-B9F9-DF0CA49564BF}" sibTransId="{C804AB1B-BA6F-4E12-AEA2-8212875D4939}"/>
    <dgm:cxn modelId="{D80EB9A2-BDF1-428C-908D-80E945350DCE}" srcId="{AAE93351-02B4-402F-B779-C42E58C80AAC}" destId="{AD675AC9-B882-4A1C-A487-B680529A9828}" srcOrd="3" destOrd="0" parTransId="{08FFA394-F86B-499C-B2D4-F80FF94386FC}" sibTransId="{5AE77BD0-7D71-4D92-8AD1-6A539D6FFA3F}"/>
    <dgm:cxn modelId="{A136F4EE-6BF9-4802-9398-9B5DB0816196}" type="presOf" srcId="{B306CE64-0B44-4184-B309-1C84563B432F}" destId="{B8E26EF7-096F-4586-80CF-B319306F7F98}" srcOrd="0" destOrd="0" presId="urn:microsoft.com/office/officeart/2005/8/layout/chevron2"/>
    <dgm:cxn modelId="{75BBFD62-4202-4F88-A835-84F03F570F8F}" type="presOf" srcId="{5959EC1B-2B9B-41A6-9F9D-38B2D52D1BA3}" destId="{AD2AD8AD-F123-48DB-99B2-924457652514}" srcOrd="0" destOrd="0" presId="urn:microsoft.com/office/officeart/2005/8/layout/chevron2"/>
    <dgm:cxn modelId="{F56A25EC-0D3E-48A5-9FA1-43FFDA37F11C}" srcId="{5959EC1B-2B9B-41A6-9F9D-38B2D52D1BA3}" destId="{F933804E-CE5A-44CA-BA9C-D3075119775D}" srcOrd="0" destOrd="0" parTransId="{97B81DEB-D52B-4BF5-9018-509D58568EAC}" sibTransId="{B1628E7D-29E7-4B97-9E45-BAA8186D9AB0}"/>
    <dgm:cxn modelId="{0ADF4D10-E56F-4C14-BA29-29B6929CB7C2}" srcId="{0C2711E8-ACFF-419F-BA8B-AB2690D02E7A}" destId="{7E551407-BCEB-4D1C-B430-4FD159FBFC8F}" srcOrd="0" destOrd="0" parTransId="{099EE1F2-F52B-41BD-94C5-0BEF2233FCA6}" sibTransId="{E226D6CE-D427-4D23-AE51-27A6615FA5F2}"/>
    <dgm:cxn modelId="{4B5EB67F-D898-47DD-884E-5CE48387167E}" type="presParOf" srcId="{45AA38AB-D5AC-45BF-99C3-34250BF3ABCA}" destId="{382D6B31-D6C1-46E3-B7FD-30621159F644}" srcOrd="0" destOrd="0" presId="urn:microsoft.com/office/officeart/2005/8/layout/chevron2"/>
    <dgm:cxn modelId="{58EFEDC0-C091-40D6-8D32-85E33116B0E7}" type="presParOf" srcId="{382D6B31-D6C1-46E3-B7FD-30621159F644}" destId="{B8E26EF7-096F-4586-80CF-B319306F7F98}" srcOrd="0" destOrd="0" presId="urn:microsoft.com/office/officeart/2005/8/layout/chevron2"/>
    <dgm:cxn modelId="{1BB27B62-C349-4590-94C2-45C5BEE306F9}" type="presParOf" srcId="{382D6B31-D6C1-46E3-B7FD-30621159F644}" destId="{70EA5C45-5157-433E-8285-62BEF87DF606}" srcOrd="1" destOrd="0" presId="urn:microsoft.com/office/officeart/2005/8/layout/chevron2"/>
    <dgm:cxn modelId="{E7F54563-7FB4-47E6-BE82-494EDB6320EB}" type="presParOf" srcId="{45AA38AB-D5AC-45BF-99C3-34250BF3ABCA}" destId="{7FBC1F3A-41B0-4722-8987-3EAD99B09FE1}" srcOrd="1" destOrd="0" presId="urn:microsoft.com/office/officeart/2005/8/layout/chevron2"/>
    <dgm:cxn modelId="{196972CC-BFF4-4328-8000-55BB860789A4}" type="presParOf" srcId="{45AA38AB-D5AC-45BF-99C3-34250BF3ABCA}" destId="{399558A9-C3FB-4E1E-AD0C-21DC134E9178}" srcOrd="2" destOrd="0" presId="urn:microsoft.com/office/officeart/2005/8/layout/chevron2"/>
    <dgm:cxn modelId="{AA331EE3-60D8-4EC5-A56C-020DD9D46456}" type="presParOf" srcId="{399558A9-C3FB-4E1E-AD0C-21DC134E9178}" destId="{AD2AD8AD-F123-48DB-99B2-924457652514}" srcOrd="0" destOrd="0" presId="urn:microsoft.com/office/officeart/2005/8/layout/chevron2"/>
    <dgm:cxn modelId="{779982AF-D625-4AE2-9456-10854167C97C}" type="presParOf" srcId="{399558A9-C3FB-4E1E-AD0C-21DC134E9178}" destId="{7A1AAF22-CA92-48FA-AB75-29CD6CE86F5B}" srcOrd="1" destOrd="0" presId="urn:microsoft.com/office/officeart/2005/8/layout/chevron2"/>
    <dgm:cxn modelId="{C370AD5B-B5FF-42CE-865E-287AA8E7B9C8}" type="presParOf" srcId="{45AA38AB-D5AC-45BF-99C3-34250BF3ABCA}" destId="{170069F4-DDD0-4609-AF1B-2600296C8451}" srcOrd="3" destOrd="0" presId="urn:microsoft.com/office/officeart/2005/8/layout/chevron2"/>
    <dgm:cxn modelId="{C6515CDA-EBB2-4F9B-B40F-FFBCDBB25172}" type="presParOf" srcId="{45AA38AB-D5AC-45BF-99C3-34250BF3ABCA}" destId="{2797AC6E-2215-4A52-B6D9-5184E7C3007C}" srcOrd="4" destOrd="0" presId="urn:microsoft.com/office/officeart/2005/8/layout/chevron2"/>
    <dgm:cxn modelId="{5C1096DC-D249-4069-AF7C-5E4244D2E5B6}" type="presParOf" srcId="{2797AC6E-2215-4A52-B6D9-5184E7C3007C}" destId="{1387876A-3D28-4881-865F-B9ED92AA6778}" srcOrd="0" destOrd="0" presId="urn:microsoft.com/office/officeart/2005/8/layout/chevron2"/>
    <dgm:cxn modelId="{118341BB-DDB7-44EA-B69E-40269A827C20}" type="presParOf" srcId="{2797AC6E-2215-4A52-B6D9-5184E7C3007C}" destId="{5BD98BAC-4227-40F3-959C-BA9F48DEA8DC}" srcOrd="1" destOrd="0" presId="urn:microsoft.com/office/officeart/2005/8/layout/chevron2"/>
    <dgm:cxn modelId="{28241AA9-0462-4FBE-87C2-17578F829490}" type="presParOf" srcId="{45AA38AB-D5AC-45BF-99C3-34250BF3ABCA}" destId="{B7B3CD3F-AF49-49FE-93B9-543B01E6D359}" srcOrd="5" destOrd="0" presId="urn:microsoft.com/office/officeart/2005/8/layout/chevron2"/>
    <dgm:cxn modelId="{FA1FA5E7-DB78-47F8-B88B-239EA3232B55}" type="presParOf" srcId="{45AA38AB-D5AC-45BF-99C3-34250BF3ABCA}" destId="{BC526C6A-8B38-4DC2-B85E-D3EFA12F77E2}" srcOrd="6" destOrd="0" presId="urn:microsoft.com/office/officeart/2005/8/layout/chevron2"/>
    <dgm:cxn modelId="{387BECBA-E8E9-4599-893A-8587570A1438}" type="presParOf" srcId="{BC526C6A-8B38-4DC2-B85E-D3EFA12F77E2}" destId="{2FBD74C5-C66F-4FE2-92FA-3C9F79C41AC8}" srcOrd="0" destOrd="0" presId="urn:microsoft.com/office/officeart/2005/8/layout/chevron2"/>
    <dgm:cxn modelId="{B2345677-AE7A-40C2-BA27-45748533E6C8}" type="presParOf" srcId="{BC526C6A-8B38-4DC2-B85E-D3EFA12F77E2}" destId="{728CD09D-D270-4142-BD23-188916F804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6CD7F-6C76-4998-8341-A0CB9AB5B95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134BD93-F60D-42F9-8383-734BC9F19E3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выполнение мероприятий «дорожной карты» по реализации Федерального закона от 31 июля 2020 года № 248-ФЗ «О государственном контроле (надзоре) и муниципальном контроле в Российской Федерации»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5A9DF-DDDF-40D1-B0C0-8FB6E627B245}" type="parTrans" cxnId="{C8B63609-15BC-4E73-B27E-EE8BFEC6FCDA}">
      <dgm:prSet/>
      <dgm:spPr/>
      <dgm:t>
        <a:bodyPr/>
        <a:lstStyle/>
        <a:p>
          <a:endParaRPr lang="ru-RU"/>
        </a:p>
      </dgm:t>
    </dgm:pt>
    <dgm:pt modelId="{13F2F950-99F8-425C-B9D4-CD18E380F647}" type="sibTrans" cxnId="{C8B63609-15BC-4E73-B27E-EE8BFEC6FCDA}">
      <dgm:prSet/>
      <dgm:spPr/>
      <dgm:t>
        <a:bodyPr/>
        <a:lstStyle/>
        <a:p>
          <a:endParaRPr lang="ru-RU"/>
        </a:p>
      </dgm:t>
    </dgm:pt>
    <dgm:pt modelId="{2B241B68-4C04-48B1-AE41-7680CE57EE1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Реализовать мероприятия по профилактике нарушений обязательных требований законодательства с  Программой мероприятий и Планом-графиком мероприятий, направленных на профилактику нарушений обязательных требований в сфере социального обслуживания 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4E9257D-FBF4-4A93-BDC0-5025B7728941}" type="parTrans" cxnId="{52DA4A47-1596-453E-86A0-24DE27D16F85}">
      <dgm:prSet/>
      <dgm:spPr/>
      <dgm:t>
        <a:bodyPr/>
        <a:lstStyle/>
        <a:p>
          <a:endParaRPr lang="ru-RU"/>
        </a:p>
      </dgm:t>
    </dgm:pt>
    <dgm:pt modelId="{C8421462-5F06-41B9-B910-E9A2B1BBED8D}" type="sibTrans" cxnId="{52DA4A47-1596-453E-86A0-24DE27D16F85}">
      <dgm:prSet/>
      <dgm:spPr/>
      <dgm:t>
        <a:bodyPr/>
        <a:lstStyle/>
        <a:p>
          <a:endParaRPr lang="ru-RU"/>
        </a:p>
      </dgm:t>
    </dgm:pt>
    <dgm:pt modelId="{4140410D-F3C8-452D-BD3D-E492C0396E5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квалификации специалистов, уполномоченных на осуществление регионального государственного контроля (надзора)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7913564-4B10-4D0F-96B0-C35275C0C53D}" type="parTrans" cxnId="{2E7ABF20-D3FE-4CCE-8EA4-D2AD45E1B58A}">
      <dgm:prSet/>
      <dgm:spPr/>
      <dgm:t>
        <a:bodyPr/>
        <a:lstStyle/>
        <a:p>
          <a:endParaRPr lang="ru-RU"/>
        </a:p>
      </dgm:t>
    </dgm:pt>
    <dgm:pt modelId="{FE1A4305-7F75-4FF2-93EA-0C332C9DF898}" type="sibTrans" cxnId="{2E7ABF20-D3FE-4CCE-8EA4-D2AD45E1B58A}">
      <dgm:prSet/>
      <dgm:spPr/>
      <dgm:t>
        <a:bodyPr/>
        <a:lstStyle/>
        <a:p>
          <a:endParaRPr lang="ru-RU"/>
        </a:p>
      </dgm:t>
    </dgm:pt>
    <dgm:pt modelId="{DAEAE611-B697-4E04-8E58-685C6082673C}" type="pres">
      <dgm:prSet presAssocID="{A986CD7F-6C76-4998-8341-A0CB9AB5B955}" presName="linearFlow" presStyleCnt="0">
        <dgm:presLayoutVars>
          <dgm:dir/>
          <dgm:resizeHandles val="exact"/>
        </dgm:presLayoutVars>
      </dgm:prSet>
      <dgm:spPr/>
    </dgm:pt>
    <dgm:pt modelId="{00CC98B8-8477-43A8-BB3D-2FF1AC339E71}" type="pres">
      <dgm:prSet presAssocID="{E134BD93-F60D-42F9-8383-734BC9F19E36}" presName="composite" presStyleCnt="0"/>
      <dgm:spPr/>
    </dgm:pt>
    <dgm:pt modelId="{032F7A1E-54EE-496E-B028-A46E69DC96C5}" type="pres">
      <dgm:prSet presAssocID="{E134BD93-F60D-42F9-8383-734BC9F19E36}" presName="imgShp" presStyleLbl="fgImgPlace1" presStyleIdx="0" presStyleCnt="3" custScaleX="335017" custScaleY="231239" custLinFactNeighborX="-85702" custLinFactNeighborY="370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8B579ED9-9FD4-422B-AB9F-F135D7F0822F}" type="pres">
      <dgm:prSet presAssocID="{E134BD93-F60D-42F9-8383-734BC9F19E36}" presName="txShp" presStyleLbl="node1" presStyleIdx="0" presStyleCnt="3" custScaleX="113605" custScaleY="246944" custLinFactNeighborX="7291" custLinFactNeighborY="-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292FB-EEC2-4DEF-BF2E-A8407220D541}" type="pres">
      <dgm:prSet presAssocID="{13F2F950-99F8-425C-B9D4-CD18E380F647}" presName="spacing" presStyleCnt="0"/>
      <dgm:spPr/>
    </dgm:pt>
    <dgm:pt modelId="{9B685125-F905-4D30-9F85-0EB530C5CA7B}" type="pres">
      <dgm:prSet presAssocID="{2B241B68-4C04-48B1-AE41-7680CE57EE17}" presName="composite" presStyleCnt="0"/>
      <dgm:spPr/>
    </dgm:pt>
    <dgm:pt modelId="{CC35EEAC-8773-448C-90DE-CC79E9AB4919}" type="pres">
      <dgm:prSet presAssocID="{2B241B68-4C04-48B1-AE41-7680CE57EE17}" presName="imgShp" presStyleLbl="fgImgPlace1" presStyleIdx="1" presStyleCnt="3" custScaleX="337602" custScaleY="245354" custLinFactX="-19936" custLinFactNeighborX="-100000" custLinFactNeighborY="-2199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272B27C-828B-44C6-867E-C85510F0F8F1}" type="pres">
      <dgm:prSet presAssocID="{2B241B68-4C04-48B1-AE41-7680CE57EE17}" presName="txShp" presStyleLbl="node1" presStyleIdx="1" presStyleCnt="3" custScaleX="109077" custScaleY="269031" custLinFactNeighborX="8245" custLinFactNeighborY="-5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329B3-1BB6-4E93-8FB1-C716F3716C2C}" type="pres">
      <dgm:prSet presAssocID="{C8421462-5F06-41B9-B910-E9A2B1BBED8D}" presName="spacing" presStyleCnt="0"/>
      <dgm:spPr/>
    </dgm:pt>
    <dgm:pt modelId="{D25F858B-3EF1-4C13-8790-5B2B15A255C9}" type="pres">
      <dgm:prSet presAssocID="{4140410D-F3C8-452D-BD3D-E492C0396E52}" presName="composite" presStyleCnt="0"/>
      <dgm:spPr/>
    </dgm:pt>
    <dgm:pt modelId="{1D5E2F92-2464-4600-9B5E-2297D0532D56}" type="pres">
      <dgm:prSet presAssocID="{4140410D-F3C8-452D-BD3D-E492C0396E52}" presName="imgShp" presStyleLbl="fgImgPlace1" presStyleIdx="2" presStyleCnt="3" custScaleX="331483" custScaleY="261233" custLinFactX="-25810" custLinFactNeighborX="-100000" custLinFactNeighborY="-1559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8D68D55-6CBA-4C37-AA07-5C3ABCA70D03}" type="pres">
      <dgm:prSet presAssocID="{4140410D-F3C8-452D-BD3D-E492C0396E52}" presName="txShp" presStyleLbl="node1" presStyleIdx="2" presStyleCnt="3" custScaleX="110533" custScaleY="268501" custLinFactNeighborX="7291" custLinFactNeighborY="-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ABF20-D3FE-4CCE-8EA4-D2AD45E1B58A}" srcId="{A986CD7F-6C76-4998-8341-A0CB9AB5B955}" destId="{4140410D-F3C8-452D-BD3D-E492C0396E52}" srcOrd="2" destOrd="0" parTransId="{A7913564-4B10-4D0F-96B0-C35275C0C53D}" sibTransId="{FE1A4305-7F75-4FF2-93EA-0C332C9DF898}"/>
    <dgm:cxn modelId="{C9553B92-9F58-4751-A6D8-43A78A8ACBD3}" type="presOf" srcId="{A986CD7F-6C76-4998-8341-A0CB9AB5B955}" destId="{DAEAE611-B697-4E04-8E58-685C6082673C}" srcOrd="0" destOrd="0" presId="urn:microsoft.com/office/officeart/2005/8/layout/vList3"/>
    <dgm:cxn modelId="{52DA4A47-1596-453E-86A0-24DE27D16F85}" srcId="{A986CD7F-6C76-4998-8341-A0CB9AB5B955}" destId="{2B241B68-4C04-48B1-AE41-7680CE57EE17}" srcOrd="1" destOrd="0" parTransId="{44E9257D-FBF4-4A93-BDC0-5025B7728941}" sibTransId="{C8421462-5F06-41B9-B910-E9A2B1BBED8D}"/>
    <dgm:cxn modelId="{C8B63609-15BC-4E73-B27E-EE8BFEC6FCDA}" srcId="{A986CD7F-6C76-4998-8341-A0CB9AB5B955}" destId="{E134BD93-F60D-42F9-8383-734BC9F19E36}" srcOrd="0" destOrd="0" parTransId="{E895A9DF-DDDF-40D1-B0C0-8FB6E627B245}" sibTransId="{13F2F950-99F8-425C-B9D4-CD18E380F647}"/>
    <dgm:cxn modelId="{54A5CE26-F1FB-4408-8F75-50DDDE4B63D2}" type="presOf" srcId="{4140410D-F3C8-452D-BD3D-E492C0396E52}" destId="{98D68D55-6CBA-4C37-AA07-5C3ABCA70D03}" srcOrd="0" destOrd="0" presId="urn:microsoft.com/office/officeart/2005/8/layout/vList3"/>
    <dgm:cxn modelId="{BC2F9B7E-277B-462C-99D9-45DEE721FFD9}" type="presOf" srcId="{2B241B68-4C04-48B1-AE41-7680CE57EE17}" destId="{9272B27C-828B-44C6-867E-C85510F0F8F1}" srcOrd="0" destOrd="0" presId="urn:microsoft.com/office/officeart/2005/8/layout/vList3"/>
    <dgm:cxn modelId="{32443739-9288-40F3-B370-82424B165BDB}" type="presOf" srcId="{E134BD93-F60D-42F9-8383-734BC9F19E36}" destId="{8B579ED9-9FD4-422B-AB9F-F135D7F0822F}" srcOrd="0" destOrd="0" presId="urn:microsoft.com/office/officeart/2005/8/layout/vList3"/>
    <dgm:cxn modelId="{A48511B1-0FEA-4AA0-BBF0-F0279B347677}" type="presParOf" srcId="{DAEAE611-B697-4E04-8E58-685C6082673C}" destId="{00CC98B8-8477-43A8-BB3D-2FF1AC339E71}" srcOrd="0" destOrd="0" presId="urn:microsoft.com/office/officeart/2005/8/layout/vList3"/>
    <dgm:cxn modelId="{CDA0D486-12CE-40B0-A09D-0A3DF2A22023}" type="presParOf" srcId="{00CC98B8-8477-43A8-BB3D-2FF1AC339E71}" destId="{032F7A1E-54EE-496E-B028-A46E69DC96C5}" srcOrd="0" destOrd="0" presId="urn:microsoft.com/office/officeart/2005/8/layout/vList3"/>
    <dgm:cxn modelId="{5D6599BC-C4B2-4BBB-B133-16F26FB45F8E}" type="presParOf" srcId="{00CC98B8-8477-43A8-BB3D-2FF1AC339E71}" destId="{8B579ED9-9FD4-422B-AB9F-F135D7F0822F}" srcOrd="1" destOrd="0" presId="urn:microsoft.com/office/officeart/2005/8/layout/vList3"/>
    <dgm:cxn modelId="{0A9B20F0-EA9E-4D3E-92C9-85F110823F72}" type="presParOf" srcId="{DAEAE611-B697-4E04-8E58-685C6082673C}" destId="{95C292FB-EEC2-4DEF-BF2E-A8407220D541}" srcOrd="1" destOrd="0" presId="urn:microsoft.com/office/officeart/2005/8/layout/vList3"/>
    <dgm:cxn modelId="{636E07F5-B4C6-4865-964E-78D388DF0AAA}" type="presParOf" srcId="{DAEAE611-B697-4E04-8E58-685C6082673C}" destId="{9B685125-F905-4D30-9F85-0EB530C5CA7B}" srcOrd="2" destOrd="0" presId="urn:microsoft.com/office/officeart/2005/8/layout/vList3"/>
    <dgm:cxn modelId="{8B6D59BC-E1A5-4468-9F8C-C4282539139E}" type="presParOf" srcId="{9B685125-F905-4D30-9F85-0EB530C5CA7B}" destId="{CC35EEAC-8773-448C-90DE-CC79E9AB4919}" srcOrd="0" destOrd="0" presId="urn:microsoft.com/office/officeart/2005/8/layout/vList3"/>
    <dgm:cxn modelId="{9948402E-D3FC-4445-B0E1-16F0B7D4EADF}" type="presParOf" srcId="{9B685125-F905-4D30-9F85-0EB530C5CA7B}" destId="{9272B27C-828B-44C6-867E-C85510F0F8F1}" srcOrd="1" destOrd="0" presId="urn:microsoft.com/office/officeart/2005/8/layout/vList3"/>
    <dgm:cxn modelId="{E61AF078-08DC-40E2-8ED3-0C1A96AA7AC6}" type="presParOf" srcId="{DAEAE611-B697-4E04-8E58-685C6082673C}" destId="{17D329B3-1BB6-4E93-8FB1-C716F3716C2C}" srcOrd="3" destOrd="0" presId="urn:microsoft.com/office/officeart/2005/8/layout/vList3"/>
    <dgm:cxn modelId="{23C25C3E-FE63-4D58-B341-9A5F1B99DF82}" type="presParOf" srcId="{DAEAE611-B697-4E04-8E58-685C6082673C}" destId="{D25F858B-3EF1-4C13-8790-5B2B15A255C9}" srcOrd="4" destOrd="0" presId="urn:microsoft.com/office/officeart/2005/8/layout/vList3"/>
    <dgm:cxn modelId="{CD304CED-8BF3-4E64-B92F-8B6D3C683B7B}" type="presParOf" srcId="{D25F858B-3EF1-4C13-8790-5B2B15A255C9}" destId="{1D5E2F92-2464-4600-9B5E-2297D0532D56}" srcOrd="0" destOrd="0" presId="urn:microsoft.com/office/officeart/2005/8/layout/vList3"/>
    <dgm:cxn modelId="{B88FCD93-5D08-4D39-BCD4-34F900571F6A}" type="presParOf" srcId="{D25F858B-3EF1-4C13-8790-5B2B15A255C9}" destId="{98D68D55-6CBA-4C37-AA07-5C3ABCA70D0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45CD6-9A78-4BE3-A002-2568765E367F}">
      <dsp:nvSpPr>
        <dsp:cNvPr id="0" name=""/>
        <dsp:cNvSpPr/>
      </dsp:nvSpPr>
      <dsp:spPr>
        <a:xfrm>
          <a:off x="0" y="1885116"/>
          <a:ext cx="6626944" cy="3187590"/>
        </a:xfrm>
        <a:prstGeom prst="rec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предупреждение, выявление и пресечение нарушений юридическими лицами и (или) индивидуальными предпринимателями, осуществляющими на территории Вологодской области социальное обслуживание граждан, требований, установленных федеральными законами и принимаемыми в соответствии с ними иными нормативными правовыми актами Российской Федерации, законами и иными нормативными правовыми актами Вологодской области в сфере социального обслуживания </a:t>
          </a:r>
          <a:endParaRPr lang="ru-RU" sz="1900" kern="1200" dirty="0"/>
        </a:p>
      </dsp:txBody>
      <dsp:txXfrm>
        <a:off x="0" y="1885116"/>
        <a:ext cx="6626944" cy="3187590"/>
      </dsp:txXfrm>
    </dsp:sp>
    <dsp:sp modelId="{CFEE1A91-E709-4542-9E79-8B94C2BF84A5}">
      <dsp:nvSpPr>
        <dsp:cNvPr id="0" name=""/>
        <dsp:cNvSpPr/>
      </dsp:nvSpPr>
      <dsp:spPr>
        <a:xfrm rot="10800000">
          <a:off x="0" y="73818"/>
          <a:ext cx="6626944" cy="1943090"/>
        </a:xfrm>
        <a:prstGeom prst="upArrowCallout">
          <a:avLst/>
        </a:prstGeom>
        <a:solidFill>
          <a:schemeClr val="accent1">
            <a:hueOff val="0"/>
            <a:satOff val="0"/>
            <a:lum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Цель регионального государственного контроля (надзора) в сфере социального обслуживания</a:t>
          </a:r>
          <a:endParaRPr lang="ru-RU" sz="1800" kern="1200" dirty="0"/>
        </a:p>
      </dsp:txBody>
      <dsp:txXfrm rot="10800000">
        <a:off x="0" y="73818"/>
        <a:ext cx="6626944" cy="19430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49E64-6375-448B-84AD-EB7DC74CC381}">
      <dsp:nvSpPr>
        <dsp:cNvPr id="0" name=""/>
        <dsp:cNvSpPr/>
      </dsp:nvSpPr>
      <dsp:spPr>
        <a:xfrm rot="5400000">
          <a:off x="3233454" y="-2348380"/>
          <a:ext cx="1316572" cy="6480576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федерального государственного контроля (надзора) в сфере социального обслуживания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233454" y="-2348380"/>
        <a:ext cx="1316572" cy="6480576"/>
      </dsp:txXfrm>
    </dsp:sp>
    <dsp:sp modelId="{FAB01B88-A070-4654-A793-E88E5B35E6CA}">
      <dsp:nvSpPr>
        <dsp:cNvPr id="0" name=""/>
        <dsp:cNvSpPr/>
      </dsp:nvSpPr>
      <dsp:spPr>
        <a:xfrm>
          <a:off x="640" y="205004"/>
          <a:ext cx="650811" cy="1373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40" y="205004"/>
        <a:ext cx="650811" cy="1373806"/>
      </dsp:txXfrm>
    </dsp:sp>
    <dsp:sp modelId="{7B088466-5EA9-446D-8BEE-7CE13D97907D}">
      <dsp:nvSpPr>
        <dsp:cNvPr id="0" name=""/>
        <dsp:cNvSpPr/>
      </dsp:nvSpPr>
      <dsp:spPr>
        <a:xfrm rot="5400000">
          <a:off x="3459243" y="-952338"/>
          <a:ext cx="1207943" cy="67882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регионального государственного контроля (надзора) в сфере социального обслуживания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459243" y="-952338"/>
        <a:ext cx="1207943" cy="6788214"/>
      </dsp:txXfrm>
    </dsp:sp>
    <dsp:sp modelId="{48C021FA-4EA2-4E00-9249-00C282FF474C}">
      <dsp:nvSpPr>
        <dsp:cNvPr id="0" name=""/>
        <dsp:cNvSpPr/>
      </dsp:nvSpPr>
      <dsp:spPr>
        <a:xfrm>
          <a:off x="640" y="1819651"/>
          <a:ext cx="668467" cy="1244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40" y="1819651"/>
        <a:ext cx="668467" cy="1244233"/>
      </dsp:txXfrm>
    </dsp:sp>
    <dsp:sp modelId="{3D0CF7C7-B521-45A8-B7F0-A1DA390ABC93}">
      <dsp:nvSpPr>
        <dsp:cNvPr id="0" name=""/>
        <dsp:cNvSpPr/>
      </dsp:nvSpPr>
      <dsp:spPr>
        <a:xfrm>
          <a:off x="640" y="3304726"/>
          <a:ext cx="7450685" cy="1307093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государственный контроль (надзор) в сфере социального обслуживания регулируется Федеральным законом от 31 июля 2020 года № 248-ФЗ «О государственном контроле (надзоре) и муниципальном контроле в Российской Федерации»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0" y="3304726"/>
        <a:ext cx="7450685" cy="13070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EB28A1-5C1E-49D1-9A99-4B911EDEBDB9}">
      <dsp:nvSpPr>
        <dsp:cNvPr id="0" name=""/>
        <dsp:cNvSpPr/>
      </dsp:nvSpPr>
      <dsp:spPr>
        <a:xfrm rot="16200000">
          <a:off x="563977" y="-563977"/>
          <a:ext cx="2487168" cy="3615124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Соблюдение необходимых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нормативных требований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sng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материально-технического оснащения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качества питания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обеспечения мягким инвентарем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штатной укомплектованности и квалификации специалистов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874874" y="-874874"/>
        <a:ext cx="1865376" cy="3615124"/>
      </dsp:txXfrm>
    </dsp:sp>
    <dsp:sp modelId="{944411D5-70F1-4992-ADFD-165B0F2E1272}">
      <dsp:nvSpPr>
        <dsp:cNvPr id="0" name=""/>
        <dsp:cNvSpPr/>
      </dsp:nvSpPr>
      <dsp:spPr>
        <a:xfrm>
          <a:off x="3615124" y="0"/>
          <a:ext cx="3615124" cy="2487168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Документальное обеспечение деятельности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наличие индивидуальных программ предоставления социальных услуг, договоров на оказание услуг, соблюдение порядка определения размера платы за социальные услуги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наличие необходимой учетно-отчетной документации, локальных актов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качественной и своевременной отчетности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15124" y="0"/>
        <a:ext cx="3615124" cy="1865376"/>
      </dsp:txXfrm>
    </dsp:sp>
    <dsp:sp modelId="{A275F759-BA54-4577-B808-3493CF0AA882}">
      <dsp:nvSpPr>
        <dsp:cNvPr id="0" name=""/>
        <dsp:cNvSpPr/>
      </dsp:nvSpPr>
      <dsp:spPr>
        <a:xfrm rot="10800000">
          <a:off x="0" y="2487168"/>
          <a:ext cx="3615124" cy="2487168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0" y="3108960"/>
        <a:ext cx="3615124" cy="1865376"/>
      </dsp:txXfrm>
    </dsp:sp>
    <dsp:sp modelId="{C77DD916-3E39-402C-B698-557ECD1A8205}">
      <dsp:nvSpPr>
        <dsp:cNvPr id="0" name=""/>
        <dsp:cNvSpPr/>
      </dsp:nvSpPr>
      <dsp:spPr>
        <a:xfrm rot="5400000">
          <a:off x="4179102" y="1923190"/>
          <a:ext cx="2487168" cy="3615124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Учет  получателей социальных услуг в автоматизированной информационной системе «Электронный социальный регистр населения» </a:t>
          </a:r>
          <a:endParaRPr lang="ru-RU" sz="1400" u="sng" kern="1200" dirty="0"/>
        </a:p>
      </dsp:txBody>
      <dsp:txXfrm rot="5400000">
        <a:off x="4489998" y="2234086"/>
        <a:ext cx="1865376" cy="3615124"/>
      </dsp:txXfrm>
    </dsp:sp>
    <dsp:sp modelId="{B3FBA47A-7169-417D-93BD-D7F18F1D9D66}">
      <dsp:nvSpPr>
        <dsp:cNvPr id="0" name=""/>
        <dsp:cNvSpPr/>
      </dsp:nvSpPr>
      <dsp:spPr>
        <a:xfrm>
          <a:off x="3592262" y="2446260"/>
          <a:ext cx="45724" cy="8181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u="sng" kern="1200" dirty="0">
            <a:solidFill>
              <a:srgbClr val="C00000"/>
            </a:solidFill>
          </a:endParaRPr>
        </a:p>
      </dsp:txBody>
      <dsp:txXfrm>
        <a:off x="3592262" y="2446260"/>
        <a:ext cx="45724" cy="818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E26EF7-096F-4586-80CF-B319306F7F98}">
      <dsp:nvSpPr>
        <dsp:cNvPr id="0" name=""/>
        <dsp:cNvSpPr/>
      </dsp:nvSpPr>
      <dsp:spPr>
        <a:xfrm rot="5400000">
          <a:off x="-170063" y="179438"/>
          <a:ext cx="1133753" cy="7936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70063" y="179438"/>
        <a:ext cx="1133753" cy="793627"/>
      </dsp:txXfrm>
    </dsp:sp>
    <dsp:sp modelId="{70EA5C45-5157-433E-8285-62BEF87DF606}">
      <dsp:nvSpPr>
        <dsp:cNvPr id="0" name=""/>
        <dsp:cNvSpPr/>
      </dsp:nvSpPr>
      <dsp:spPr>
        <a:xfrm rot="5400000">
          <a:off x="3543376" y="-2740373"/>
          <a:ext cx="736939" cy="62364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результаты которых признаны недействительными, в процентах общего числа проведенных проверок – 0%.</a:t>
          </a:r>
          <a:endParaRPr lang="ru-RU" sz="1500" b="1" kern="1200" dirty="0"/>
        </a:p>
      </dsp:txBody>
      <dsp:txXfrm rot="5400000">
        <a:off x="3543376" y="-2740373"/>
        <a:ext cx="736939" cy="6236437"/>
      </dsp:txXfrm>
    </dsp:sp>
    <dsp:sp modelId="{AD2AD8AD-F123-48DB-99B2-924457652514}">
      <dsp:nvSpPr>
        <dsp:cNvPr id="0" name=""/>
        <dsp:cNvSpPr/>
      </dsp:nvSpPr>
      <dsp:spPr>
        <a:xfrm rot="5400000">
          <a:off x="-255293" y="1277372"/>
          <a:ext cx="1304213" cy="7936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255293" y="1277372"/>
        <a:ext cx="1304213" cy="793627"/>
      </dsp:txXfrm>
    </dsp:sp>
    <dsp:sp modelId="{7A1AAF22-CA92-48FA-AB75-29CD6CE86F5B}">
      <dsp:nvSpPr>
        <dsp:cNvPr id="0" name=""/>
        <dsp:cNvSpPr/>
      </dsp:nvSpPr>
      <dsp:spPr>
        <a:xfrm rot="5400000">
          <a:off x="3444622" y="-1592983"/>
          <a:ext cx="934447" cy="6137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 результатам проведения проверок выявлены нарушения обязательных требований законодательства в сфере социального обслуживания в 5 организациях социального обслуживания.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444622" y="-1592983"/>
        <a:ext cx="934447" cy="6137527"/>
      </dsp:txXfrm>
    </dsp:sp>
    <dsp:sp modelId="{1387876A-3D28-4881-865F-B9ED92AA6778}">
      <dsp:nvSpPr>
        <dsp:cNvPr id="0" name=""/>
        <dsp:cNvSpPr/>
      </dsp:nvSpPr>
      <dsp:spPr>
        <a:xfrm rot="5400000">
          <a:off x="-170063" y="2361783"/>
          <a:ext cx="1133753" cy="7936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70063" y="2361783"/>
        <a:ext cx="1133753" cy="793627"/>
      </dsp:txXfrm>
    </dsp:sp>
    <dsp:sp modelId="{5BD98BAC-4227-40F3-959C-BA9F48DEA8DC}">
      <dsp:nvSpPr>
        <dsp:cNvPr id="0" name=""/>
        <dsp:cNvSpPr/>
      </dsp:nvSpPr>
      <dsp:spPr>
        <a:xfrm rot="5400000">
          <a:off x="3543376" y="-558028"/>
          <a:ext cx="736939" cy="62364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фактам выявленных нарушений наложены административные наказания - 0%.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543376" y="-558028"/>
        <a:ext cx="736939" cy="6236437"/>
      </dsp:txXfrm>
    </dsp:sp>
    <dsp:sp modelId="{2FBD74C5-C66F-4FE2-92FA-3C9F79C41AC8}">
      <dsp:nvSpPr>
        <dsp:cNvPr id="0" name=""/>
        <dsp:cNvSpPr/>
      </dsp:nvSpPr>
      <dsp:spPr>
        <a:xfrm rot="5400000">
          <a:off x="-245950" y="3464051"/>
          <a:ext cx="1285529" cy="7936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45950" y="3464051"/>
        <a:ext cx="1285529" cy="793627"/>
      </dsp:txXfrm>
    </dsp:sp>
    <dsp:sp modelId="{728CD09D-D270-4142-BD23-188916F80414}">
      <dsp:nvSpPr>
        <dsp:cNvPr id="0" name=""/>
        <dsp:cNvSpPr/>
      </dsp:nvSpPr>
      <dsp:spPr>
        <a:xfrm rot="5400000">
          <a:off x="3440289" y="544239"/>
          <a:ext cx="943113" cy="62364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лан проведения плановых проверок юридических лиц и индивидуальных предпринимателей за 2021 год выполнен на 100%.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3440289" y="544239"/>
        <a:ext cx="943113" cy="62364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579ED9-9FD4-422B-AB9F-F135D7F0822F}">
      <dsp:nvSpPr>
        <dsp:cNvPr id="0" name=""/>
        <dsp:cNvSpPr/>
      </dsp:nvSpPr>
      <dsp:spPr>
        <a:xfrm rot="10800000">
          <a:off x="1523983" y="0"/>
          <a:ext cx="5281314" cy="144014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69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выполнение мероприятий «дорожной карты» по реализации Федерального закона от 31 июля 2020 года № 248-ФЗ «О государственном контроле (надзоре) и муниципальном контроле в Российской Федерации»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23983" y="0"/>
        <a:ext cx="5281314" cy="1440145"/>
      </dsp:txXfrm>
    </dsp:sp>
    <dsp:sp modelId="{032F7A1E-54EE-496E-B028-A46E69DC96C5}">
      <dsp:nvSpPr>
        <dsp:cNvPr id="0" name=""/>
        <dsp:cNvSpPr/>
      </dsp:nvSpPr>
      <dsp:spPr>
        <a:xfrm>
          <a:off x="24582" y="68826"/>
          <a:ext cx="1953776" cy="13485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2B27C-828B-44C6-867E-C85510F0F8F1}">
      <dsp:nvSpPr>
        <dsp:cNvPr id="0" name=""/>
        <dsp:cNvSpPr/>
      </dsp:nvSpPr>
      <dsp:spPr>
        <a:xfrm rot="10800000">
          <a:off x="1729976" y="1584099"/>
          <a:ext cx="5070814" cy="156895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69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Реализовать мероприятия по профилактике нарушений обязательных требований законодательства с  Программой мероприятий и Планом-графиком мероприятий, направленных на профилактику нарушений обязательных требований в сфере социального обслуживания 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29976" y="1584099"/>
        <a:ext cx="5070814" cy="1568954"/>
      </dsp:txXfrm>
    </dsp:sp>
    <dsp:sp modelId="{CC35EEAC-8773-448C-90DE-CC79E9AB4919}">
      <dsp:nvSpPr>
        <dsp:cNvPr id="0" name=""/>
        <dsp:cNvSpPr/>
      </dsp:nvSpPr>
      <dsp:spPr>
        <a:xfrm>
          <a:off x="0" y="1556442"/>
          <a:ext cx="1968851" cy="14308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68D55-6CBA-4C37-AA07-5C3ABCA70D03}">
      <dsp:nvSpPr>
        <dsp:cNvPr id="0" name=""/>
        <dsp:cNvSpPr/>
      </dsp:nvSpPr>
      <dsp:spPr>
        <a:xfrm rot="10800000">
          <a:off x="1625940" y="3331741"/>
          <a:ext cx="5138501" cy="1565863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69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квалификации специалистов, уполномоченных на осуществление регионального государственного контроля (надзора)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25940" y="3331741"/>
        <a:ext cx="5138501" cy="1565863"/>
      </dsp:txXfrm>
    </dsp:sp>
    <dsp:sp modelId="{1D5E2F92-2464-4600-9B5E-2297D0532D56}">
      <dsp:nvSpPr>
        <dsp:cNvPr id="0" name=""/>
        <dsp:cNvSpPr/>
      </dsp:nvSpPr>
      <dsp:spPr>
        <a:xfrm>
          <a:off x="0" y="3288952"/>
          <a:ext cx="1933166" cy="15234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0.80305</cdr:x>
      <cdr:y>0.74856</cdr:y>
    </cdr:from>
    <cdr:to>
      <cdr:x>0.86277</cdr:x>
      <cdr:y>0.75021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6213988" y="4463846"/>
          <a:ext cx="462116" cy="98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C33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CA5812-181F-4EFD-9573-DDB9E420AEBB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C07B0A-2703-4427-AC0B-B0731C669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8514-4B9A-403D-AFFF-8DD82779852E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92B4-29F9-4D5C-A72A-3BDE60BFD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D95E-E338-414E-9C1E-8119066F1B89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C89B-C953-488E-A613-11EED45B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6020-9A40-41B1-BFA6-865834AA61DB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4794-A0FF-4343-9312-A6EE308F6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BDAC-E438-43AE-AFCF-ADD2E09BFF71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2B79-2849-439F-A2FC-FF67E5A0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5AE6-18A2-4CB7-955E-B3D23B905DCB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9924-2956-4956-A205-F2490D62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440C-518C-469E-8F0F-09404100CBB3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46D6-F9DD-4026-9183-EB956F4A9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D53A-2790-4B1E-9B4A-523C8B6AC798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222C-46BE-44DE-B66A-AC0CE1A0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3A02-9320-458C-A9DF-7F7B542EC515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6704-72DD-4E74-B941-83AEF7DE9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5B25-1F3F-4363-91AD-79412B1CD3D9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098D-74CE-436C-95C8-12E77B237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B745-99BD-464A-B84A-7DDE1A68A764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57FE-4623-42BD-B625-55C9F7419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1E91-7958-455A-8B07-E72BAC8FC53D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5239-118B-4160-8FF1-2EA589C10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A38073-380E-474E-AFED-787372CFACCA}" type="datetime1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2F43A-9379-4BD3-87BA-CD206DAFF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psoc@gov35.ru" TargetMode="External"/><Relationship Id="rId4" Type="http://schemas.openxmlformats.org/officeDocument/2006/relationships/hyperlink" Target="http://socium.gov35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hyperlink" Target="http://www.bus.gov.ru/" TargetMode="Externa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025445" cy="6858000"/>
          </a:xfrm>
          <a:prstGeom prst="rect">
            <a:avLst/>
          </a:prstGeom>
          <a:noFill/>
        </p:spPr>
      </p:pic>
      <p:grpSp>
        <p:nvGrpSpPr>
          <p:cNvPr id="14340" name="Группа 89"/>
          <p:cNvGrpSpPr>
            <a:grpSpLocks noChangeAspect="1"/>
          </p:cNvGrpSpPr>
          <p:nvPr/>
        </p:nvGrpSpPr>
        <p:grpSpPr bwMode="auto">
          <a:xfrm>
            <a:off x="176981" y="1591385"/>
            <a:ext cx="1730477" cy="1682757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5368413"/>
            <a:ext cx="5063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декабря 2021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года, г.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566219" y="1504335"/>
            <a:ext cx="5801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социальной защиты населения Вологодской области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осуществления регионального государственного контроля (надзора) в сфере социального обслуживания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одзаголовок 87"/>
          <p:cNvSpPr>
            <a:spLocks noGrp="1"/>
          </p:cNvSpPr>
          <p:nvPr>
            <p:ph type="subTitle" idx="1"/>
          </p:nvPr>
        </p:nvSpPr>
        <p:spPr>
          <a:xfrm>
            <a:off x="2340077" y="196645"/>
            <a:ext cx="5948517" cy="580102"/>
          </a:xfrm>
        </p:spPr>
        <p:txBody>
          <a:bodyPr/>
          <a:lstStyle/>
          <a:p>
            <a:r>
              <a:rPr lang="ru-RU" sz="15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5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1572" y="157314"/>
            <a:ext cx="540534" cy="452283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>
            <a:off x="-36512" y="0"/>
            <a:ext cx="2862008" cy="6858000"/>
          </a:xfrm>
          <a:prstGeom prst="rect">
            <a:avLst/>
          </a:prstGeom>
          <a:noFill/>
        </p:spPr>
      </p:pic>
      <p:grpSp>
        <p:nvGrpSpPr>
          <p:cNvPr id="28674" name="Группа 5"/>
          <p:cNvGrpSpPr>
            <a:grpSpLocks noChangeAspect="1"/>
          </p:cNvGrpSpPr>
          <p:nvPr/>
        </p:nvGrpSpPr>
        <p:grpSpPr bwMode="auto">
          <a:xfrm>
            <a:off x="369888" y="2111375"/>
            <a:ext cx="2100262" cy="2101850"/>
            <a:chOff x="-2764753" y="3418199"/>
            <a:chExt cx="2609023" cy="2609022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3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3078164" y="3824748"/>
            <a:ext cx="55053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  160001, г. Вологда, ул. Благовещенская, 9 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сайт: 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socium.gov35.ru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depsoc@gov35.ru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  (8172) 23-01-35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  (8172) 23-01-36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E2B79-2849-439F-A2FC-FF67E5A03CC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89864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5024284" cy="1553496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Викторовна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 правового и организационного  обеспечения, гражданской службы и кадров Департамента социальной защиты населения Вологодской  области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525463" y="2149475"/>
            <a:ext cx="2100262" cy="2100263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06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5988" y="5404250"/>
            <a:ext cx="509456" cy="426278"/>
          </a:xfrm>
          <a:prstGeom prst="rect">
            <a:avLst/>
          </a:prstGeom>
          <a:noFill/>
        </p:spPr>
      </p:pic>
      <p:pic>
        <p:nvPicPr>
          <p:cNvPr id="14410" name="Picture 3" descr="N:\304\Мои рисунки\Герб Вологодской област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6288" y="4732594"/>
            <a:ext cx="35400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1"/>
            <a:ext cx="4945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01961" y="1956205"/>
            <a:ext cx="5063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осуществлении регионального государственного контроля (надзора)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социального обслуживания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году»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316"/>
          <a:stretch>
            <a:fillRect/>
          </a:stretch>
        </p:blipFill>
        <p:spPr bwMode="auto">
          <a:xfrm>
            <a:off x="-1" y="0"/>
            <a:ext cx="1376517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55625" y="255638"/>
            <a:ext cx="1083750" cy="1083751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pic>
        <p:nvPicPr>
          <p:cNvPr id="14406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8324" y="183320"/>
            <a:ext cx="509456" cy="426278"/>
          </a:xfrm>
          <a:prstGeom prst="rect">
            <a:avLst/>
          </a:prstGeom>
          <a:noFill/>
        </p:spPr>
      </p:pic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1"/>
            <a:ext cx="4945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7626" y="206478"/>
            <a:ext cx="6567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4"/>
          <p:cNvSpPr/>
          <p:nvPr/>
        </p:nvSpPr>
        <p:spPr>
          <a:xfrm>
            <a:off x="1692971" y="2693757"/>
            <a:ext cx="2572406" cy="1327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816903" y="957859"/>
          <a:ext cx="6626944" cy="507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7924"/>
          <a:stretch>
            <a:fillRect/>
          </a:stretch>
        </p:blipFill>
        <p:spPr bwMode="auto">
          <a:xfrm>
            <a:off x="0" y="0"/>
            <a:ext cx="1337187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22025" y="117988"/>
            <a:ext cx="1087343" cy="1151436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465006" y="570271"/>
            <a:ext cx="69710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graphicFrame>
        <p:nvGraphicFramePr>
          <p:cNvPr id="17" name="Схема 16"/>
          <p:cNvGraphicFramePr/>
          <p:nvPr/>
        </p:nvGraphicFramePr>
        <p:xfrm>
          <a:off x="1261872" y="1591056"/>
          <a:ext cx="7457963" cy="481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435511" y="678427"/>
            <a:ext cx="6813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июля 2021 года государственный контроль (надзор) в сфере социального обслуживания осуществляется посредством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76238" y="6328918"/>
            <a:ext cx="2057400" cy="365125"/>
          </a:xfrm>
        </p:spPr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1686"/>
          <a:stretch>
            <a:fillRect/>
          </a:stretch>
        </p:blipFill>
        <p:spPr bwMode="auto">
          <a:xfrm>
            <a:off x="1" y="0"/>
            <a:ext cx="1484670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55174" y="648930"/>
            <a:ext cx="7059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70038" y="629264"/>
          <a:ext cx="7737987" cy="596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011" b="1917"/>
          <a:stretch>
            <a:fillRect/>
          </a:stretch>
        </p:blipFill>
        <p:spPr bwMode="auto">
          <a:xfrm>
            <a:off x="1" y="0"/>
            <a:ext cx="1406012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47484" y="241452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204414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1402" y="176980"/>
            <a:ext cx="498134" cy="43261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72768" y="648930"/>
            <a:ext cx="6941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Плановая выездная проверка осуществляется по следующим основным направлениям: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353312" y="1435607"/>
          <a:ext cx="7230249" cy="497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84671" y="3456432"/>
            <a:ext cx="3451122" cy="3072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информационной открытости</a:t>
            </a:r>
          </a:p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размещение информации о деятельности организации на официальном сайте, информационном стенде организации</a:t>
            </a:r>
          </a:p>
          <a:p>
            <a:pPr lvl="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обновление данной информации в течение десяти рабочих дней со дня ее создания, получения или внесения соответствующих изменений</a:t>
            </a:r>
          </a:p>
          <a:p>
            <a:pPr lvl="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размещение информации об организации на официальном сайте о государственных и муниципальных учреждениях (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www.bus.gov.ru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6470" b="2446"/>
          <a:stretch>
            <a:fillRect/>
          </a:stretch>
        </p:blipFill>
        <p:spPr bwMode="auto">
          <a:xfrm>
            <a:off x="1" y="0"/>
            <a:ext cx="1199534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Rectangle 76"/>
          <p:cNvSpPr>
            <a:spLocks noChangeArrowheads="1"/>
          </p:cNvSpPr>
          <p:nvPr/>
        </p:nvSpPr>
        <p:spPr bwMode="auto">
          <a:xfrm>
            <a:off x="1317523" y="678426"/>
            <a:ext cx="6853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контрольно-надзорной деятельности за 2021 год: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278193" y="1268363"/>
          <a:ext cx="7030065" cy="451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226" b="1917"/>
          <a:stretch>
            <a:fillRect/>
          </a:stretch>
        </p:blipFill>
        <p:spPr bwMode="auto">
          <a:xfrm>
            <a:off x="1" y="0"/>
            <a:ext cx="1356851" cy="6715432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226142" y="202124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5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82994" y="840853"/>
            <a:ext cx="6784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повышения информированности организаций, оказывающих населению услуги в сфере социального обслуживания на официальном сайте Департамента социальной защиты населения Вологодской области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socium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gov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 раздел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«Контроль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надзор»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81912" y="1886628"/>
          <a:ext cx="6943344" cy="4279921"/>
        </p:xfrm>
        <a:graphic>
          <a:graphicData uri="http://schemas.openxmlformats.org/presentationml/2006/ole">
            <p:oleObj spid="_x0000_s1026" name="Документ" r:id="rId7" imgW="9255094" imgH="570355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7408"/>
          <a:stretch>
            <a:fillRect/>
          </a:stretch>
        </p:blipFill>
        <p:spPr bwMode="auto">
          <a:xfrm>
            <a:off x="1" y="0"/>
            <a:ext cx="1396180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671486" y="560440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81549" y="766916"/>
            <a:ext cx="667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1661649" y="665421"/>
            <a:ext cx="676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2021 году планируется: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484670" y="1288026"/>
          <a:ext cx="6990736" cy="492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6" name="Picture 2" descr="D:\Docum\Мои рисунки\14746528842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65006" y="1386349"/>
            <a:ext cx="2035279" cy="13076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Овал 16"/>
          <p:cNvSpPr/>
          <p:nvPr/>
        </p:nvSpPr>
        <p:spPr>
          <a:xfrm>
            <a:off x="1457875" y="1367657"/>
            <a:ext cx="2049863" cy="13364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</TotalTime>
  <Words>609</Words>
  <Application>Microsoft Office PowerPoint</Application>
  <PresentationFormat>Экран (4:3)</PresentationFormat>
  <Paragraphs>89</Paragraphs>
  <Slides>10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Гудкова</dc:creator>
  <cp:lastModifiedBy>dt0412</cp:lastModifiedBy>
  <cp:revision>354</cp:revision>
  <dcterms:created xsi:type="dcterms:W3CDTF">2018-08-02T21:40:15Z</dcterms:created>
  <dcterms:modified xsi:type="dcterms:W3CDTF">2021-12-22T05:24:47Z</dcterms:modified>
</cp:coreProperties>
</file>